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1033" r:id="rId2"/>
    <p:sldId id="1545" r:id="rId3"/>
    <p:sldId id="1488" r:id="rId4"/>
    <p:sldId id="1531" r:id="rId5"/>
    <p:sldId id="1558" r:id="rId6"/>
    <p:sldId id="1557" r:id="rId7"/>
    <p:sldId id="1570" r:id="rId8"/>
    <p:sldId id="1561" r:id="rId9"/>
    <p:sldId id="1555" r:id="rId10"/>
    <p:sldId id="1552" r:id="rId11"/>
    <p:sldId id="1571" r:id="rId12"/>
    <p:sldId id="1569" r:id="rId13"/>
    <p:sldId id="1563" r:id="rId14"/>
    <p:sldId id="1562" r:id="rId15"/>
    <p:sldId id="1454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th Makra" initials="EM" lastIdx="18" clrIdx="0"/>
  <p:cmAuthor id="1" name="Tim Milburn" initials="TJM" lastIdx="1" clrIdx="1"/>
  <p:cmAuthor id="2" name="Tim Milburn" initials="TJM [2]" lastIdx="1" clrIdx="2"/>
  <p:cmAuthor id="3" name="Tim Milburn" initials="TJM [3]" lastIdx="1" clrIdx="3"/>
  <p:cmAuthor id="4" name="Tim Milburn" initials="TJM [4]" lastIdx="1" clrIdx="4"/>
  <p:cmAuthor id="5" name="Tim Milburn" initials="TJM [5]" lastIdx="1" clrIdx="5"/>
  <p:cmAuthor id="6" name="Tim Milburn" initials="TJM [6]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A86"/>
    <a:srgbClr val="0C4286"/>
    <a:srgbClr val="CDDFF3"/>
    <a:srgbClr val="6AADDC"/>
    <a:srgbClr val="68A2C6"/>
    <a:srgbClr val="78B5DC"/>
    <a:srgbClr val="0062AC"/>
    <a:srgbClr val="17D947"/>
    <a:srgbClr val="0033CC"/>
    <a:srgbClr val="22C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988" autoAdjust="0"/>
  </p:normalViewPr>
  <p:slideViewPr>
    <p:cSldViewPr snapToGrid="0">
      <p:cViewPr varScale="1">
        <p:scale>
          <a:sx n="136" d="100"/>
          <a:sy n="136" d="100"/>
        </p:scale>
        <p:origin x="1472" y="192"/>
      </p:cViewPr>
      <p:guideLst>
        <p:guide orient="horz" pos="4319"/>
        <p:guide pos="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460"/>
    </p:cViewPr>
  </p:sorterViewPr>
  <p:notesViewPr>
    <p:cSldViewPr>
      <p:cViewPr>
        <p:scale>
          <a:sx n="100" d="100"/>
          <a:sy n="100" d="100"/>
        </p:scale>
        <p:origin x="816" y="78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7BEC7-7CC6-42D4-BCE8-E047216B933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00D6EC-2A68-478B-8FFB-3E01AC2855D2}">
      <dgm:prSet phldrT="[Text]"/>
      <dgm:spPr>
        <a:xfrm rot="10800000">
          <a:off x="908263" y="1207"/>
          <a:ext cx="3039705" cy="570491"/>
        </a:xfrm>
        <a:prstGeom prst="homePlate">
          <a:avLst/>
        </a:prstGeom>
        <a:solidFill>
          <a:srgbClr val="CDDFF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Listening Sessions</a:t>
          </a:r>
        </a:p>
      </dgm:t>
    </dgm:pt>
    <dgm:pt modelId="{5DE1E477-F20D-40E1-830F-8D8AD0751C63}" type="parTrans" cxnId="{F1940084-87B4-48B6-A5A4-9876EC3E37D1}">
      <dgm:prSet/>
      <dgm:spPr/>
      <dgm:t>
        <a:bodyPr/>
        <a:lstStyle/>
        <a:p>
          <a:endParaRPr lang="en-US"/>
        </a:p>
      </dgm:t>
    </dgm:pt>
    <dgm:pt modelId="{4DD05301-280E-47FF-845B-EC721260AE1F}" type="sibTrans" cxnId="{F1940084-87B4-48B6-A5A4-9876EC3E37D1}">
      <dgm:prSet/>
      <dgm:spPr/>
      <dgm:t>
        <a:bodyPr/>
        <a:lstStyle/>
        <a:p>
          <a:endParaRPr lang="en-US"/>
        </a:p>
      </dgm:t>
    </dgm:pt>
    <dgm:pt modelId="{CEA68049-AE91-4E14-B69F-CC00E090F661}">
      <dgm:prSet phldrT="[Text]"/>
      <dgm:spPr>
        <a:xfrm rot="10800000">
          <a:off x="908263" y="741995"/>
          <a:ext cx="3039705" cy="570491"/>
        </a:xfrm>
        <a:prstGeom prst="homePlate">
          <a:avLst/>
        </a:prstGeom>
        <a:solidFill>
          <a:srgbClr val="CDDFF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Checklist</a:t>
          </a:r>
        </a:p>
      </dgm:t>
    </dgm:pt>
    <dgm:pt modelId="{5139378F-C199-441E-B1CA-7BB6200423F5}" type="parTrans" cxnId="{77829700-969E-4D18-A809-142830DF4C03}">
      <dgm:prSet/>
      <dgm:spPr/>
      <dgm:t>
        <a:bodyPr/>
        <a:lstStyle/>
        <a:p>
          <a:endParaRPr lang="en-US"/>
        </a:p>
      </dgm:t>
    </dgm:pt>
    <dgm:pt modelId="{EDFA67C6-CFEE-4AF4-B753-C0EF96D70E05}" type="sibTrans" cxnId="{77829700-969E-4D18-A809-142830DF4C03}">
      <dgm:prSet/>
      <dgm:spPr/>
      <dgm:t>
        <a:bodyPr/>
        <a:lstStyle/>
        <a:p>
          <a:endParaRPr lang="en-US"/>
        </a:p>
      </dgm:t>
    </dgm:pt>
    <dgm:pt modelId="{D144B49F-D97B-483A-B7DC-928A72F90598}">
      <dgm:prSet phldrT="[Text]"/>
      <dgm:spPr>
        <a:xfrm rot="10800000">
          <a:off x="908263" y="1482782"/>
          <a:ext cx="3039705" cy="570491"/>
        </a:xfrm>
        <a:prstGeom prst="homePlate">
          <a:avLst/>
        </a:prstGeom>
        <a:solidFill>
          <a:srgbClr val="CDDFF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Decision Guide</a:t>
          </a:r>
        </a:p>
      </dgm:t>
    </dgm:pt>
    <dgm:pt modelId="{BED115C5-9DB2-4D5B-9351-94EB7B6F850F}" type="parTrans" cxnId="{17EF7FE3-088A-4F12-9502-6F3920B00AEB}">
      <dgm:prSet/>
      <dgm:spPr/>
      <dgm:t>
        <a:bodyPr/>
        <a:lstStyle/>
        <a:p>
          <a:endParaRPr lang="en-US"/>
        </a:p>
      </dgm:t>
    </dgm:pt>
    <dgm:pt modelId="{4C6E4F21-932D-49EE-8ECD-C112608BB236}" type="sibTrans" cxnId="{17EF7FE3-088A-4F12-9502-6F3920B00AEB}">
      <dgm:prSet/>
      <dgm:spPr/>
      <dgm:t>
        <a:bodyPr/>
        <a:lstStyle/>
        <a:p>
          <a:endParaRPr lang="en-US"/>
        </a:p>
      </dgm:t>
    </dgm:pt>
    <dgm:pt modelId="{4EF72D46-3542-481A-BC98-DC0D14DA8435}" type="pres">
      <dgm:prSet presAssocID="{48E7BEC7-7CC6-42D4-BCE8-E047216B933C}" presName="linearFlow" presStyleCnt="0">
        <dgm:presLayoutVars>
          <dgm:dir/>
          <dgm:resizeHandles val="exact"/>
        </dgm:presLayoutVars>
      </dgm:prSet>
      <dgm:spPr/>
    </dgm:pt>
    <dgm:pt modelId="{0FD25AE1-16D2-49BD-81CC-841B2C6C9B9A}" type="pres">
      <dgm:prSet presAssocID="{D500D6EC-2A68-478B-8FFB-3E01AC2855D2}" presName="composite" presStyleCnt="0"/>
      <dgm:spPr/>
    </dgm:pt>
    <dgm:pt modelId="{85DA2356-C562-4EF6-BD8A-A110D7869BF7}" type="pres">
      <dgm:prSet presAssocID="{D500D6EC-2A68-478B-8FFB-3E01AC2855D2}" presName="imgShp" presStyleLbl="fgImgPlace1" presStyleIdx="0" presStyleCnt="3"/>
      <dgm:spPr>
        <a:xfrm>
          <a:off x="623017" y="1207"/>
          <a:ext cx="570491" cy="5704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85E427D-2EBB-4E84-8926-E4C1B1997D8E}" type="pres">
      <dgm:prSet presAssocID="{D500D6EC-2A68-478B-8FFB-3E01AC2855D2}" presName="txShp" presStyleLbl="node1" presStyleIdx="0" presStyleCnt="3">
        <dgm:presLayoutVars>
          <dgm:bulletEnabled val="1"/>
        </dgm:presLayoutVars>
      </dgm:prSet>
      <dgm:spPr/>
    </dgm:pt>
    <dgm:pt modelId="{16F1D0D6-5035-4144-A4BD-90817ED989F8}" type="pres">
      <dgm:prSet presAssocID="{4DD05301-280E-47FF-845B-EC721260AE1F}" presName="spacing" presStyleCnt="0"/>
      <dgm:spPr/>
    </dgm:pt>
    <dgm:pt modelId="{09BF6140-EA20-41B1-AEB3-531DA5F1A749}" type="pres">
      <dgm:prSet presAssocID="{CEA68049-AE91-4E14-B69F-CC00E090F661}" presName="composite" presStyleCnt="0"/>
      <dgm:spPr/>
    </dgm:pt>
    <dgm:pt modelId="{9964129F-A151-4E96-993D-9305FC63B79B}" type="pres">
      <dgm:prSet presAssocID="{CEA68049-AE91-4E14-B69F-CC00E090F661}" presName="imgShp" presStyleLbl="fgImgPlace1" presStyleIdx="1" presStyleCnt="3"/>
      <dgm:spPr>
        <a:xfrm>
          <a:off x="623017" y="741995"/>
          <a:ext cx="570491" cy="5704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01C72A4-B4B9-4B8D-8B3B-920BB47358C4}" type="pres">
      <dgm:prSet presAssocID="{CEA68049-AE91-4E14-B69F-CC00E090F661}" presName="txShp" presStyleLbl="node1" presStyleIdx="1" presStyleCnt="3">
        <dgm:presLayoutVars>
          <dgm:bulletEnabled val="1"/>
        </dgm:presLayoutVars>
      </dgm:prSet>
      <dgm:spPr/>
    </dgm:pt>
    <dgm:pt modelId="{A46941D4-4E73-41E3-920D-0CDE8E6C8F78}" type="pres">
      <dgm:prSet presAssocID="{EDFA67C6-CFEE-4AF4-B753-C0EF96D70E05}" presName="spacing" presStyleCnt="0"/>
      <dgm:spPr/>
    </dgm:pt>
    <dgm:pt modelId="{D80B3FDC-5A1F-472B-B130-AEF33217C6D1}" type="pres">
      <dgm:prSet presAssocID="{D144B49F-D97B-483A-B7DC-928A72F90598}" presName="composite" presStyleCnt="0"/>
      <dgm:spPr/>
    </dgm:pt>
    <dgm:pt modelId="{0CB005A9-DE65-4054-A2B2-E2CA14BBCDC2}" type="pres">
      <dgm:prSet presAssocID="{D144B49F-D97B-483A-B7DC-928A72F90598}" presName="imgShp" presStyleLbl="fgImgPlace1" presStyleIdx="2" presStyleCnt="3"/>
      <dgm:spPr>
        <a:xfrm>
          <a:off x="623017" y="1482782"/>
          <a:ext cx="570491" cy="5704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04C83D9-E8F6-4369-B5EE-A2C2A424B649}" type="pres">
      <dgm:prSet presAssocID="{D144B49F-D97B-483A-B7DC-928A72F90598}" presName="txShp" presStyleLbl="node1" presStyleIdx="2" presStyleCnt="3">
        <dgm:presLayoutVars>
          <dgm:bulletEnabled val="1"/>
        </dgm:presLayoutVars>
      </dgm:prSet>
      <dgm:spPr/>
    </dgm:pt>
  </dgm:ptLst>
  <dgm:cxnLst>
    <dgm:cxn modelId="{77829700-969E-4D18-A809-142830DF4C03}" srcId="{48E7BEC7-7CC6-42D4-BCE8-E047216B933C}" destId="{CEA68049-AE91-4E14-B69F-CC00E090F661}" srcOrd="1" destOrd="0" parTransId="{5139378F-C199-441E-B1CA-7BB6200423F5}" sibTransId="{EDFA67C6-CFEE-4AF4-B753-C0EF96D70E05}"/>
    <dgm:cxn modelId="{A8304126-34E8-46C5-9D37-AF9BF85B564B}" type="presOf" srcId="{D500D6EC-2A68-478B-8FFB-3E01AC2855D2}" destId="{D85E427D-2EBB-4E84-8926-E4C1B1997D8E}" srcOrd="0" destOrd="0" presId="urn:microsoft.com/office/officeart/2005/8/layout/vList3"/>
    <dgm:cxn modelId="{48181483-77FE-41F5-9DA3-AC90C41A06B5}" type="presOf" srcId="{CEA68049-AE91-4E14-B69F-CC00E090F661}" destId="{201C72A4-B4B9-4B8D-8B3B-920BB47358C4}" srcOrd="0" destOrd="0" presId="urn:microsoft.com/office/officeart/2005/8/layout/vList3"/>
    <dgm:cxn modelId="{F1940084-87B4-48B6-A5A4-9876EC3E37D1}" srcId="{48E7BEC7-7CC6-42D4-BCE8-E047216B933C}" destId="{D500D6EC-2A68-478B-8FFB-3E01AC2855D2}" srcOrd="0" destOrd="0" parTransId="{5DE1E477-F20D-40E1-830F-8D8AD0751C63}" sibTransId="{4DD05301-280E-47FF-845B-EC721260AE1F}"/>
    <dgm:cxn modelId="{C820F99F-757D-4673-B2ED-F41829D0964F}" type="presOf" srcId="{D144B49F-D97B-483A-B7DC-928A72F90598}" destId="{E04C83D9-E8F6-4369-B5EE-A2C2A424B649}" srcOrd="0" destOrd="0" presId="urn:microsoft.com/office/officeart/2005/8/layout/vList3"/>
    <dgm:cxn modelId="{D52DEBA3-E0E9-4B1C-B6B8-6677B19345E6}" type="presOf" srcId="{48E7BEC7-7CC6-42D4-BCE8-E047216B933C}" destId="{4EF72D46-3542-481A-BC98-DC0D14DA8435}" srcOrd="0" destOrd="0" presId="urn:microsoft.com/office/officeart/2005/8/layout/vList3"/>
    <dgm:cxn modelId="{17EF7FE3-088A-4F12-9502-6F3920B00AEB}" srcId="{48E7BEC7-7CC6-42D4-BCE8-E047216B933C}" destId="{D144B49F-D97B-483A-B7DC-928A72F90598}" srcOrd="2" destOrd="0" parTransId="{BED115C5-9DB2-4D5B-9351-94EB7B6F850F}" sibTransId="{4C6E4F21-932D-49EE-8ECD-C112608BB236}"/>
    <dgm:cxn modelId="{C8E685A7-8ABD-410D-8A51-04626E3E71BE}" type="presParOf" srcId="{4EF72D46-3542-481A-BC98-DC0D14DA8435}" destId="{0FD25AE1-16D2-49BD-81CC-841B2C6C9B9A}" srcOrd="0" destOrd="0" presId="urn:microsoft.com/office/officeart/2005/8/layout/vList3"/>
    <dgm:cxn modelId="{E6C4D535-8216-4422-8EEB-DFF9436453BB}" type="presParOf" srcId="{0FD25AE1-16D2-49BD-81CC-841B2C6C9B9A}" destId="{85DA2356-C562-4EF6-BD8A-A110D7869BF7}" srcOrd="0" destOrd="0" presId="urn:microsoft.com/office/officeart/2005/8/layout/vList3"/>
    <dgm:cxn modelId="{F08BA311-DA04-4B80-91DC-21814976BF40}" type="presParOf" srcId="{0FD25AE1-16D2-49BD-81CC-841B2C6C9B9A}" destId="{D85E427D-2EBB-4E84-8926-E4C1B1997D8E}" srcOrd="1" destOrd="0" presId="urn:microsoft.com/office/officeart/2005/8/layout/vList3"/>
    <dgm:cxn modelId="{E5AFD97B-4BAF-4D18-B39A-61BF2636B166}" type="presParOf" srcId="{4EF72D46-3542-481A-BC98-DC0D14DA8435}" destId="{16F1D0D6-5035-4144-A4BD-90817ED989F8}" srcOrd="1" destOrd="0" presId="urn:microsoft.com/office/officeart/2005/8/layout/vList3"/>
    <dgm:cxn modelId="{6BA74BC0-5BFE-4AE0-A6A4-0AC0AA495DCE}" type="presParOf" srcId="{4EF72D46-3542-481A-BC98-DC0D14DA8435}" destId="{09BF6140-EA20-41B1-AEB3-531DA5F1A749}" srcOrd="2" destOrd="0" presId="urn:microsoft.com/office/officeart/2005/8/layout/vList3"/>
    <dgm:cxn modelId="{A29CF631-1378-4176-8249-CBED9DB0DEDF}" type="presParOf" srcId="{09BF6140-EA20-41B1-AEB3-531DA5F1A749}" destId="{9964129F-A151-4E96-993D-9305FC63B79B}" srcOrd="0" destOrd="0" presId="urn:microsoft.com/office/officeart/2005/8/layout/vList3"/>
    <dgm:cxn modelId="{3E0605A5-A51D-4905-B054-7E5DE5C33E07}" type="presParOf" srcId="{09BF6140-EA20-41B1-AEB3-531DA5F1A749}" destId="{201C72A4-B4B9-4B8D-8B3B-920BB47358C4}" srcOrd="1" destOrd="0" presId="urn:microsoft.com/office/officeart/2005/8/layout/vList3"/>
    <dgm:cxn modelId="{42EEA1E6-17EB-4247-A62E-F3EB1CE181C7}" type="presParOf" srcId="{4EF72D46-3542-481A-BC98-DC0D14DA8435}" destId="{A46941D4-4E73-41E3-920D-0CDE8E6C8F78}" srcOrd="3" destOrd="0" presId="urn:microsoft.com/office/officeart/2005/8/layout/vList3"/>
    <dgm:cxn modelId="{88D5EF6B-EF7C-45F1-AD8E-D2F266CD1723}" type="presParOf" srcId="{4EF72D46-3542-481A-BC98-DC0D14DA8435}" destId="{D80B3FDC-5A1F-472B-B130-AEF33217C6D1}" srcOrd="4" destOrd="0" presId="urn:microsoft.com/office/officeart/2005/8/layout/vList3"/>
    <dgm:cxn modelId="{6E4B1486-3B77-41F1-82AC-6B6814479884}" type="presParOf" srcId="{D80B3FDC-5A1F-472B-B130-AEF33217C6D1}" destId="{0CB005A9-DE65-4054-A2B2-E2CA14BBCDC2}" srcOrd="0" destOrd="0" presId="urn:microsoft.com/office/officeart/2005/8/layout/vList3"/>
    <dgm:cxn modelId="{DAFAE3AA-B08E-44C7-8165-BF6139176596}" type="presParOf" srcId="{D80B3FDC-5A1F-472B-B130-AEF33217C6D1}" destId="{E04C83D9-E8F6-4369-B5EE-A2C2A424B6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1CE33-3AE0-4261-9186-F859F191276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1415F-35AF-46F4-B3DD-3581A4B64CCE}">
      <dgm:prSet/>
      <dgm:spPr>
        <a:xfrm>
          <a:off x="761227" y="1300"/>
          <a:ext cx="2919529" cy="659071"/>
        </a:xfrm>
        <a:prstGeom prst="rect">
          <a:avLst/>
        </a:prstGeom>
        <a:solidFill>
          <a:srgbClr val="CDDFF3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rgbClr val="011A36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 for checklist action items</a:t>
          </a:r>
        </a:p>
      </dgm:t>
    </dgm:pt>
    <dgm:pt modelId="{EE255EEF-4487-4770-80DE-FCC9952F4485}" type="parTrans" cxnId="{84963198-97DF-4125-B5ED-9AEB06E8FB3C}">
      <dgm:prSet/>
      <dgm:spPr/>
      <dgm:t>
        <a:bodyPr/>
        <a:lstStyle/>
        <a:p>
          <a:endParaRPr lang="en-US"/>
        </a:p>
      </dgm:t>
    </dgm:pt>
    <dgm:pt modelId="{2B149379-F151-4652-8E6F-8B296F73B076}" type="sibTrans" cxnId="{84963198-97DF-4125-B5ED-9AEB06E8FB3C}">
      <dgm:prSet/>
      <dgm:spPr/>
      <dgm:t>
        <a:bodyPr/>
        <a:lstStyle/>
        <a:p>
          <a:endParaRPr lang="en-US"/>
        </a:p>
      </dgm:t>
    </dgm:pt>
    <dgm:pt modelId="{12DD7819-C479-4DF7-A8C2-9C26BE316B42}">
      <dgm:prSet/>
      <dgm:spPr>
        <a:xfrm>
          <a:off x="761227" y="825139"/>
          <a:ext cx="2919529" cy="6590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rgbClr val="011A36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Collaboration and Facilitation</a:t>
          </a:r>
        </a:p>
      </dgm:t>
    </dgm:pt>
    <dgm:pt modelId="{42DE2F78-5E78-48A7-9525-632F884D2099}" type="parTrans" cxnId="{B0D68216-373E-4681-BBB6-A3F584C8B164}">
      <dgm:prSet/>
      <dgm:spPr/>
      <dgm:t>
        <a:bodyPr/>
        <a:lstStyle/>
        <a:p>
          <a:endParaRPr lang="en-US"/>
        </a:p>
      </dgm:t>
    </dgm:pt>
    <dgm:pt modelId="{09C59750-73A4-4B16-AEDD-5E7A82732E9B}" type="sibTrans" cxnId="{B0D68216-373E-4681-BBB6-A3F584C8B164}">
      <dgm:prSet/>
      <dgm:spPr/>
      <dgm:t>
        <a:bodyPr/>
        <a:lstStyle/>
        <a:p>
          <a:endParaRPr lang="en-US"/>
        </a:p>
      </dgm:t>
    </dgm:pt>
    <dgm:pt modelId="{6A8BD560-089A-4A2F-804C-F539634C2918}">
      <dgm:prSet/>
      <dgm:spPr>
        <a:xfrm>
          <a:off x="761227" y="1648978"/>
          <a:ext cx="2919529" cy="6590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rgbClr val="011A36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Recognition</a:t>
          </a:r>
        </a:p>
      </dgm:t>
    </dgm:pt>
    <dgm:pt modelId="{5DA7CB92-C623-40CD-A1DC-CC34AE2D7887}" type="parTrans" cxnId="{B05C9B60-0C51-4381-A616-DDBA4C721479}">
      <dgm:prSet/>
      <dgm:spPr/>
      <dgm:t>
        <a:bodyPr/>
        <a:lstStyle/>
        <a:p>
          <a:endParaRPr lang="en-US"/>
        </a:p>
      </dgm:t>
    </dgm:pt>
    <dgm:pt modelId="{937DF4E5-C67E-4AC5-B1DB-0680CDBF68FB}" type="sibTrans" cxnId="{B05C9B60-0C51-4381-A616-DDBA4C721479}">
      <dgm:prSet/>
      <dgm:spPr/>
      <dgm:t>
        <a:bodyPr/>
        <a:lstStyle/>
        <a:p>
          <a:endParaRPr lang="en-US"/>
        </a:p>
      </dgm:t>
    </dgm:pt>
    <dgm:pt modelId="{F899BC66-A002-4868-AB55-A3C81B3EFC69}">
      <dgm:prSet/>
      <dgm:spPr>
        <a:xfrm>
          <a:off x="761227" y="2472817"/>
          <a:ext cx="2919529" cy="6590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rgbClr val="011A36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Regional planning </a:t>
          </a:r>
        </a:p>
      </dgm:t>
    </dgm:pt>
    <dgm:pt modelId="{3EB2BF8B-E18A-47DC-806F-143E0406BDD2}" type="parTrans" cxnId="{EAE3BC10-21C9-49A3-856B-8DBD81FBF61A}">
      <dgm:prSet/>
      <dgm:spPr/>
      <dgm:t>
        <a:bodyPr/>
        <a:lstStyle/>
        <a:p>
          <a:endParaRPr lang="en-US"/>
        </a:p>
      </dgm:t>
    </dgm:pt>
    <dgm:pt modelId="{F8725BD6-FBC6-4A83-BD32-F3A85DE5708E}" type="sibTrans" cxnId="{EAE3BC10-21C9-49A3-856B-8DBD81FBF61A}">
      <dgm:prSet/>
      <dgm:spPr/>
      <dgm:t>
        <a:bodyPr/>
        <a:lstStyle/>
        <a:p>
          <a:endParaRPr lang="en-US"/>
        </a:p>
      </dgm:t>
    </dgm:pt>
    <dgm:pt modelId="{D9438AF2-2D43-4A7B-9006-CF85583FD2D0}" type="pres">
      <dgm:prSet presAssocID="{5321CE33-3AE0-4261-9186-F859F1912760}" presName="root" presStyleCnt="0">
        <dgm:presLayoutVars>
          <dgm:dir/>
          <dgm:resizeHandles val="exact"/>
        </dgm:presLayoutVars>
      </dgm:prSet>
      <dgm:spPr/>
    </dgm:pt>
    <dgm:pt modelId="{72B2C794-6720-4962-B411-B4DF78D5E843}" type="pres">
      <dgm:prSet presAssocID="{E731415F-35AF-46F4-B3DD-3581A4B64CCE}" presName="compNode" presStyleCnt="0"/>
      <dgm:spPr/>
    </dgm:pt>
    <dgm:pt modelId="{5DC45478-7CEC-4F3C-BD5C-89A00E27CB6C}" type="pres">
      <dgm:prSet presAssocID="{E731415F-35AF-46F4-B3DD-3581A4B64CCE}" presName="bgRect" presStyleLbl="bgShp" presStyleIdx="0" presStyleCnt="4" custLinFactNeighborX="-979" custLinFactNeighborY="-197"/>
      <dgm:spPr>
        <a:xfrm>
          <a:off x="0" y="2"/>
          <a:ext cx="3680757" cy="659071"/>
        </a:xfrm>
        <a:prstGeom prst="roundRect">
          <a:avLst>
            <a:gd name="adj" fmla="val 10000"/>
          </a:avLst>
        </a:prstGeom>
        <a:solidFill>
          <a:srgbClr val="259AD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2542696-FA03-4FE3-9439-A8694C00AB62}" type="pres">
      <dgm:prSet presAssocID="{E731415F-35AF-46F4-B3DD-3581A4B64CCE}" presName="iconRect" presStyleLbl="node1" presStyleIdx="0" presStyleCnt="4"/>
      <dgm:spPr>
        <a:xfrm>
          <a:off x="199369" y="149591"/>
          <a:ext cx="362489" cy="362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D5E9C5-71A5-40E2-892F-5280F3F926BF}" type="pres">
      <dgm:prSet presAssocID="{E731415F-35AF-46F4-B3DD-3581A4B64CCE}" presName="spaceRect" presStyleCnt="0"/>
      <dgm:spPr/>
    </dgm:pt>
    <dgm:pt modelId="{C269A48D-D312-4F60-9533-4BFF1F8B4344}" type="pres">
      <dgm:prSet presAssocID="{E731415F-35AF-46F4-B3DD-3581A4B64CCE}" presName="parTx" presStyleLbl="revTx" presStyleIdx="0" presStyleCnt="4">
        <dgm:presLayoutVars>
          <dgm:chMax val="0"/>
          <dgm:chPref val="0"/>
        </dgm:presLayoutVars>
      </dgm:prSet>
      <dgm:spPr/>
    </dgm:pt>
    <dgm:pt modelId="{96E79156-5396-4881-A3A4-BF0ED7FC04E8}" type="pres">
      <dgm:prSet presAssocID="{2B149379-F151-4652-8E6F-8B296F73B076}" presName="sibTrans" presStyleCnt="0"/>
      <dgm:spPr/>
    </dgm:pt>
    <dgm:pt modelId="{9C9381B2-5667-4A1F-9136-84A49BD24188}" type="pres">
      <dgm:prSet presAssocID="{12DD7819-C479-4DF7-A8C2-9C26BE316B42}" presName="compNode" presStyleCnt="0"/>
      <dgm:spPr/>
    </dgm:pt>
    <dgm:pt modelId="{5491ED08-4902-4D9D-ADD9-1A3B65E9A20F}" type="pres">
      <dgm:prSet presAssocID="{12DD7819-C479-4DF7-A8C2-9C26BE316B42}" presName="bgRect" presStyleLbl="bgShp" presStyleIdx="1" presStyleCnt="4"/>
      <dgm:spPr>
        <a:xfrm>
          <a:off x="0" y="825139"/>
          <a:ext cx="3680757" cy="659071"/>
        </a:xfrm>
        <a:prstGeom prst="roundRect">
          <a:avLst>
            <a:gd name="adj" fmla="val 10000"/>
          </a:avLst>
        </a:prstGeom>
        <a:solidFill>
          <a:srgbClr val="259AD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19ED76D-E35D-4ED2-AC25-1F41FE664B85}" type="pres">
      <dgm:prSet presAssocID="{12DD7819-C479-4DF7-A8C2-9C26BE316B42}" presName="iconRect" presStyleLbl="node1" presStyleIdx="1" presStyleCnt="4"/>
      <dgm:spPr>
        <a:xfrm>
          <a:off x="199369" y="973430"/>
          <a:ext cx="362489" cy="362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195CA39-17F9-428F-B5D0-DF7F5B7DE50C}" type="pres">
      <dgm:prSet presAssocID="{12DD7819-C479-4DF7-A8C2-9C26BE316B42}" presName="spaceRect" presStyleCnt="0"/>
      <dgm:spPr/>
    </dgm:pt>
    <dgm:pt modelId="{47DAC6F1-BA01-456F-B4C9-2B4B2FE41626}" type="pres">
      <dgm:prSet presAssocID="{12DD7819-C479-4DF7-A8C2-9C26BE316B42}" presName="parTx" presStyleLbl="revTx" presStyleIdx="1" presStyleCnt="4">
        <dgm:presLayoutVars>
          <dgm:chMax val="0"/>
          <dgm:chPref val="0"/>
        </dgm:presLayoutVars>
      </dgm:prSet>
      <dgm:spPr/>
    </dgm:pt>
    <dgm:pt modelId="{F473DFCB-737C-479E-BD98-8539A180DE0F}" type="pres">
      <dgm:prSet presAssocID="{09C59750-73A4-4B16-AEDD-5E7A82732E9B}" presName="sibTrans" presStyleCnt="0"/>
      <dgm:spPr/>
    </dgm:pt>
    <dgm:pt modelId="{70DEB2E9-8AB3-47F1-A89B-71DC5086F42E}" type="pres">
      <dgm:prSet presAssocID="{6A8BD560-089A-4A2F-804C-F539634C2918}" presName="compNode" presStyleCnt="0"/>
      <dgm:spPr/>
    </dgm:pt>
    <dgm:pt modelId="{E61F291C-632B-4CF8-BAC9-6FDBFB2C8699}" type="pres">
      <dgm:prSet presAssocID="{6A8BD560-089A-4A2F-804C-F539634C2918}" presName="bgRect" presStyleLbl="bgShp" presStyleIdx="2" presStyleCnt="4"/>
      <dgm:spPr>
        <a:xfrm>
          <a:off x="0" y="1648978"/>
          <a:ext cx="3680757" cy="659071"/>
        </a:xfrm>
        <a:prstGeom prst="roundRect">
          <a:avLst>
            <a:gd name="adj" fmla="val 10000"/>
          </a:avLst>
        </a:prstGeom>
        <a:solidFill>
          <a:srgbClr val="259AD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FAAFEF1-DFA3-4FBD-869E-ABFC57B857D7}" type="pres">
      <dgm:prSet presAssocID="{6A8BD560-089A-4A2F-804C-F539634C2918}" presName="iconRect" presStyleLbl="node1" presStyleIdx="2" presStyleCnt="4"/>
      <dgm:spPr>
        <a:xfrm>
          <a:off x="199369" y="1797269"/>
          <a:ext cx="362489" cy="362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2D5D205-0711-4939-9AD7-69194ED3C45C}" type="pres">
      <dgm:prSet presAssocID="{6A8BD560-089A-4A2F-804C-F539634C2918}" presName="spaceRect" presStyleCnt="0"/>
      <dgm:spPr/>
    </dgm:pt>
    <dgm:pt modelId="{CFE2BEBF-BAFE-4EA2-AD3C-95F38A2DA540}" type="pres">
      <dgm:prSet presAssocID="{6A8BD560-089A-4A2F-804C-F539634C2918}" presName="parTx" presStyleLbl="revTx" presStyleIdx="2" presStyleCnt="4">
        <dgm:presLayoutVars>
          <dgm:chMax val="0"/>
          <dgm:chPref val="0"/>
        </dgm:presLayoutVars>
      </dgm:prSet>
      <dgm:spPr/>
    </dgm:pt>
    <dgm:pt modelId="{43F707C8-E493-4072-A3DB-B5D6DBAD0752}" type="pres">
      <dgm:prSet presAssocID="{937DF4E5-C67E-4AC5-B1DB-0680CDBF68FB}" presName="sibTrans" presStyleCnt="0"/>
      <dgm:spPr/>
    </dgm:pt>
    <dgm:pt modelId="{3AD85C31-B508-492B-BE95-F5F6EC43C11F}" type="pres">
      <dgm:prSet presAssocID="{F899BC66-A002-4868-AB55-A3C81B3EFC69}" presName="compNode" presStyleCnt="0"/>
      <dgm:spPr/>
    </dgm:pt>
    <dgm:pt modelId="{E712E75C-0CF8-4CEE-A28B-AD80E304FFF0}" type="pres">
      <dgm:prSet presAssocID="{F899BC66-A002-4868-AB55-A3C81B3EFC69}" presName="bgRect" presStyleLbl="bgShp" presStyleIdx="3" presStyleCnt="4"/>
      <dgm:spPr>
        <a:xfrm>
          <a:off x="0" y="2472817"/>
          <a:ext cx="3680757" cy="659071"/>
        </a:xfrm>
        <a:prstGeom prst="roundRect">
          <a:avLst>
            <a:gd name="adj" fmla="val 10000"/>
          </a:avLst>
        </a:prstGeom>
        <a:solidFill>
          <a:srgbClr val="259AD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30F2A90-F69B-4D43-89FF-7432D0869C6A}" type="pres">
      <dgm:prSet presAssocID="{F899BC66-A002-4868-AB55-A3C81B3EFC69}" presName="iconRect" presStyleLbl="node1" presStyleIdx="3" presStyleCnt="4"/>
      <dgm:spPr>
        <a:xfrm>
          <a:off x="199369" y="2621108"/>
          <a:ext cx="362489" cy="3624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E7BADBA-17EC-4612-B3F3-E3A92D804077}" type="pres">
      <dgm:prSet presAssocID="{F899BC66-A002-4868-AB55-A3C81B3EFC69}" presName="spaceRect" presStyleCnt="0"/>
      <dgm:spPr/>
    </dgm:pt>
    <dgm:pt modelId="{C27E3523-7A38-4B65-A665-782A044C22A8}" type="pres">
      <dgm:prSet presAssocID="{F899BC66-A002-4868-AB55-A3C81B3EFC6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AE3BC10-21C9-49A3-856B-8DBD81FBF61A}" srcId="{5321CE33-3AE0-4261-9186-F859F1912760}" destId="{F899BC66-A002-4868-AB55-A3C81B3EFC69}" srcOrd="3" destOrd="0" parTransId="{3EB2BF8B-E18A-47DC-806F-143E0406BDD2}" sibTransId="{F8725BD6-FBC6-4A83-BD32-F3A85DE5708E}"/>
    <dgm:cxn modelId="{B0D68216-373E-4681-BBB6-A3F584C8B164}" srcId="{5321CE33-3AE0-4261-9186-F859F1912760}" destId="{12DD7819-C479-4DF7-A8C2-9C26BE316B42}" srcOrd="1" destOrd="0" parTransId="{42DE2F78-5E78-48A7-9525-632F884D2099}" sibTransId="{09C59750-73A4-4B16-AEDD-5E7A82732E9B}"/>
    <dgm:cxn modelId="{3ABDF53C-83D1-4DDC-B4A8-F33FED6DBB38}" type="presOf" srcId="{E731415F-35AF-46F4-B3DD-3581A4B64CCE}" destId="{C269A48D-D312-4F60-9533-4BFF1F8B4344}" srcOrd="0" destOrd="0" presId="urn:microsoft.com/office/officeart/2018/2/layout/IconVerticalSolidList"/>
    <dgm:cxn modelId="{5162CD5A-583F-4EAC-B758-01D7162B427A}" type="presOf" srcId="{6A8BD560-089A-4A2F-804C-F539634C2918}" destId="{CFE2BEBF-BAFE-4EA2-AD3C-95F38A2DA540}" srcOrd="0" destOrd="0" presId="urn:microsoft.com/office/officeart/2018/2/layout/IconVerticalSolidList"/>
    <dgm:cxn modelId="{E1FDCF5B-722F-45D1-BFE1-CA757F505003}" type="presOf" srcId="{F899BC66-A002-4868-AB55-A3C81B3EFC69}" destId="{C27E3523-7A38-4B65-A665-782A044C22A8}" srcOrd="0" destOrd="0" presId="urn:microsoft.com/office/officeart/2018/2/layout/IconVerticalSolidList"/>
    <dgm:cxn modelId="{B05C9B60-0C51-4381-A616-DDBA4C721479}" srcId="{5321CE33-3AE0-4261-9186-F859F1912760}" destId="{6A8BD560-089A-4A2F-804C-F539634C2918}" srcOrd="2" destOrd="0" parTransId="{5DA7CB92-C623-40CD-A1DC-CC34AE2D7887}" sibTransId="{937DF4E5-C67E-4AC5-B1DB-0680CDBF68FB}"/>
    <dgm:cxn modelId="{3C46E78B-0B43-47A6-8EA5-BF7B3C416515}" type="presOf" srcId="{5321CE33-3AE0-4261-9186-F859F1912760}" destId="{D9438AF2-2D43-4A7B-9006-CF85583FD2D0}" srcOrd="0" destOrd="0" presId="urn:microsoft.com/office/officeart/2018/2/layout/IconVerticalSolidList"/>
    <dgm:cxn modelId="{84963198-97DF-4125-B5ED-9AEB06E8FB3C}" srcId="{5321CE33-3AE0-4261-9186-F859F1912760}" destId="{E731415F-35AF-46F4-B3DD-3581A4B64CCE}" srcOrd="0" destOrd="0" parTransId="{EE255EEF-4487-4770-80DE-FCC9952F4485}" sibTransId="{2B149379-F151-4652-8E6F-8B296F73B076}"/>
    <dgm:cxn modelId="{EDE91D9B-63CA-4298-BEF2-0A4CADB8DFC5}" type="presOf" srcId="{12DD7819-C479-4DF7-A8C2-9C26BE316B42}" destId="{47DAC6F1-BA01-456F-B4C9-2B4B2FE41626}" srcOrd="0" destOrd="0" presId="urn:microsoft.com/office/officeart/2018/2/layout/IconVerticalSolidList"/>
    <dgm:cxn modelId="{2B192259-E5EC-4C8C-A71C-7D47616B87AE}" type="presParOf" srcId="{D9438AF2-2D43-4A7B-9006-CF85583FD2D0}" destId="{72B2C794-6720-4962-B411-B4DF78D5E843}" srcOrd="0" destOrd="0" presId="urn:microsoft.com/office/officeart/2018/2/layout/IconVerticalSolidList"/>
    <dgm:cxn modelId="{44C18559-CF54-4F08-AD0A-74D651C6249C}" type="presParOf" srcId="{72B2C794-6720-4962-B411-B4DF78D5E843}" destId="{5DC45478-7CEC-4F3C-BD5C-89A00E27CB6C}" srcOrd="0" destOrd="0" presId="urn:microsoft.com/office/officeart/2018/2/layout/IconVerticalSolidList"/>
    <dgm:cxn modelId="{42743ABA-9A6C-4743-85A2-7537D9384DFE}" type="presParOf" srcId="{72B2C794-6720-4962-B411-B4DF78D5E843}" destId="{82542696-FA03-4FE3-9439-A8694C00AB62}" srcOrd="1" destOrd="0" presId="urn:microsoft.com/office/officeart/2018/2/layout/IconVerticalSolidList"/>
    <dgm:cxn modelId="{B2A17A59-0C85-4A42-80B1-61B0B60917F9}" type="presParOf" srcId="{72B2C794-6720-4962-B411-B4DF78D5E843}" destId="{EDD5E9C5-71A5-40E2-892F-5280F3F926BF}" srcOrd="2" destOrd="0" presId="urn:microsoft.com/office/officeart/2018/2/layout/IconVerticalSolidList"/>
    <dgm:cxn modelId="{E83C2C09-8316-429D-92AF-0C6E854CB9CC}" type="presParOf" srcId="{72B2C794-6720-4962-B411-B4DF78D5E843}" destId="{C269A48D-D312-4F60-9533-4BFF1F8B4344}" srcOrd="3" destOrd="0" presId="urn:microsoft.com/office/officeart/2018/2/layout/IconVerticalSolidList"/>
    <dgm:cxn modelId="{DE2E0D67-7B8C-4D02-AF1F-613CA8629CEC}" type="presParOf" srcId="{D9438AF2-2D43-4A7B-9006-CF85583FD2D0}" destId="{96E79156-5396-4881-A3A4-BF0ED7FC04E8}" srcOrd="1" destOrd="0" presId="urn:microsoft.com/office/officeart/2018/2/layout/IconVerticalSolidList"/>
    <dgm:cxn modelId="{30F94AE0-44FC-426F-A117-887546A9069E}" type="presParOf" srcId="{D9438AF2-2D43-4A7B-9006-CF85583FD2D0}" destId="{9C9381B2-5667-4A1F-9136-84A49BD24188}" srcOrd="2" destOrd="0" presId="urn:microsoft.com/office/officeart/2018/2/layout/IconVerticalSolidList"/>
    <dgm:cxn modelId="{6A076372-73DF-4F76-8876-06AF02B6314B}" type="presParOf" srcId="{9C9381B2-5667-4A1F-9136-84A49BD24188}" destId="{5491ED08-4902-4D9D-ADD9-1A3B65E9A20F}" srcOrd="0" destOrd="0" presId="urn:microsoft.com/office/officeart/2018/2/layout/IconVerticalSolidList"/>
    <dgm:cxn modelId="{15E1A949-8D13-47B4-8FA9-96402348B9D3}" type="presParOf" srcId="{9C9381B2-5667-4A1F-9136-84A49BD24188}" destId="{219ED76D-E35D-4ED2-AC25-1F41FE664B85}" srcOrd="1" destOrd="0" presId="urn:microsoft.com/office/officeart/2018/2/layout/IconVerticalSolidList"/>
    <dgm:cxn modelId="{D04421A1-4025-4B35-AF85-F1E99FE1BA35}" type="presParOf" srcId="{9C9381B2-5667-4A1F-9136-84A49BD24188}" destId="{0195CA39-17F9-428F-B5D0-DF7F5B7DE50C}" srcOrd="2" destOrd="0" presId="urn:microsoft.com/office/officeart/2018/2/layout/IconVerticalSolidList"/>
    <dgm:cxn modelId="{A7E834BD-D5DD-423F-B895-32D7B9E59900}" type="presParOf" srcId="{9C9381B2-5667-4A1F-9136-84A49BD24188}" destId="{47DAC6F1-BA01-456F-B4C9-2B4B2FE41626}" srcOrd="3" destOrd="0" presId="urn:microsoft.com/office/officeart/2018/2/layout/IconVerticalSolidList"/>
    <dgm:cxn modelId="{D8AC8513-2333-44ED-9886-B89A2659A5BA}" type="presParOf" srcId="{D9438AF2-2D43-4A7B-9006-CF85583FD2D0}" destId="{F473DFCB-737C-479E-BD98-8539A180DE0F}" srcOrd="3" destOrd="0" presId="urn:microsoft.com/office/officeart/2018/2/layout/IconVerticalSolidList"/>
    <dgm:cxn modelId="{F57E1118-C656-40F2-8918-339D3A1FBAD0}" type="presParOf" srcId="{D9438AF2-2D43-4A7B-9006-CF85583FD2D0}" destId="{70DEB2E9-8AB3-47F1-A89B-71DC5086F42E}" srcOrd="4" destOrd="0" presId="urn:microsoft.com/office/officeart/2018/2/layout/IconVerticalSolidList"/>
    <dgm:cxn modelId="{805340F4-142C-4709-AA75-D854C8A2D984}" type="presParOf" srcId="{70DEB2E9-8AB3-47F1-A89B-71DC5086F42E}" destId="{E61F291C-632B-4CF8-BAC9-6FDBFB2C8699}" srcOrd="0" destOrd="0" presId="urn:microsoft.com/office/officeart/2018/2/layout/IconVerticalSolidList"/>
    <dgm:cxn modelId="{2EB03035-A032-491F-B35E-1F5083535124}" type="presParOf" srcId="{70DEB2E9-8AB3-47F1-A89B-71DC5086F42E}" destId="{FFAAFEF1-DFA3-4FBD-869E-ABFC57B857D7}" srcOrd="1" destOrd="0" presId="urn:microsoft.com/office/officeart/2018/2/layout/IconVerticalSolidList"/>
    <dgm:cxn modelId="{61D5FF17-8964-42FF-9122-F0E0FA25063F}" type="presParOf" srcId="{70DEB2E9-8AB3-47F1-A89B-71DC5086F42E}" destId="{82D5D205-0711-4939-9AD7-69194ED3C45C}" srcOrd="2" destOrd="0" presId="urn:microsoft.com/office/officeart/2018/2/layout/IconVerticalSolidList"/>
    <dgm:cxn modelId="{98693C06-2E8F-46AF-8915-14E7C853A7DF}" type="presParOf" srcId="{70DEB2E9-8AB3-47F1-A89B-71DC5086F42E}" destId="{CFE2BEBF-BAFE-4EA2-AD3C-95F38A2DA540}" srcOrd="3" destOrd="0" presId="urn:microsoft.com/office/officeart/2018/2/layout/IconVerticalSolidList"/>
    <dgm:cxn modelId="{8A3A343A-FFEA-4DC0-ABCC-CADCCE6DFAA6}" type="presParOf" srcId="{D9438AF2-2D43-4A7B-9006-CF85583FD2D0}" destId="{43F707C8-E493-4072-A3DB-B5D6DBAD0752}" srcOrd="5" destOrd="0" presId="urn:microsoft.com/office/officeart/2018/2/layout/IconVerticalSolidList"/>
    <dgm:cxn modelId="{2DCE5E6A-8BA5-4F8E-8CC5-704725E6CF75}" type="presParOf" srcId="{D9438AF2-2D43-4A7B-9006-CF85583FD2D0}" destId="{3AD85C31-B508-492B-BE95-F5F6EC43C11F}" srcOrd="6" destOrd="0" presId="urn:microsoft.com/office/officeart/2018/2/layout/IconVerticalSolidList"/>
    <dgm:cxn modelId="{6ED1B99B-A6F1-47A4-A574-E64F9A6B96AA}" type="presParOf" srcId="{3AD85C31-B508-492B-BE95-F5F6EC43C11F}" destId="{E712E75C-0CF8-4CEE-A28B-AD80E304FFF0}" srcOrd="0" destOrd="0" presId="urn:microsoft.com/office/officeart/2018/2/layout/IconVerticalSolidList"/>
    <dgm:cxn modelId="{8417F5C7-9834-4F8C-BB8D-E234836BB32F}" type="presParOf" srcId="{3AD85C31-B508-492B-BE95-F5F6EC43C11F}" destId="{C30F2A90-F69B-4D43-89FF-7432D0869C6A}" srcOrd="1" destOrd="0" presId="urn:microsoft.com/office/officeart/2018/2/layout/IconVerticalSolidList"/>
    <dgm:cxn modelId="{06C916A5-DAAE-4291-9F92-902C01F67C9E}" type="presParOf" srcId="{3AD85C31-B508-492B-BE95-F5F6EC43C11F}" destId="{BE7BADBA-17EC-4612-B3F3-E3A92D804077}" srcOrd="2" destOrd="0" presId="urn:microsoft.com/office/officeart/2018/2/layout/IconVerticalSolidList"/>
    <dgm:cxn modelId="{E7FCB788-6E58-46B5-95FB-209E865F29AC}" type="presParOf" srcId="{3AD85C31-B508-492B-BE95-F5F6EC43C11F}" destId="{C27E3523-7A38-4B65-A665-782A044C22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E427D-2EBB-4E84-8926-E4C1B1997D8E}">
      <dsp:nvSpPr>
        <dsp:cNvPr id="0" name=""/>
        <dsp:cNvSpPr/>
      </dsp:nvSpPr>
      <dsp:spPr>
        <a:xfrm rot="10800000">
          <a:off x="908263" y="1207"/>
          <a:ext cx="3039705" cy="570491"/>
        </a:xfrm>
        <a:prstGeom prst="homePlate">
          <a:avLst/>
        </a:prstGeom>
        <a:solidFill>
          <a:srgbClr val="CDDFF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7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Listening Sessions</a:t>
          </a:r>
        </a:p>
      </dsp:txBody>
      <dsp:txXfrm rot="10800000">
        <a:off x="1050886" y="1207"/>
        <a:ext cx="2897082" cy="570491"/>
      </dsp:txXfrm>
    </dsp:sp>
    <dsp:sp modelId="{85DA2356-C562-4EF6-BD8A-A110D7869BF7}">
      <dsp:nvSpPr>
        <dsp:cNvPr id="0" name=""/>
        <dsp:cNvSpPr/>
      </dsp:nvSpPr>
      <dsp:spPr>
        <a:xfrm>
          <a:off x="623017" y="1207"/>
          <a:ext cx="570491" cy="5704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C72A4-B4B9-4B8D-8B3B-920BB47358C4}">
      <dsp:nvSpPr>
        <dsp:cNvPr id="0" name=""/>
        <dsp:cNvSpPr/>
      </dsp:nvSpPr>
      <dsp:spPr>
        <a:xfrm rot="10800000">
          <a:off x="908263" y="741995"/>
          <a:ext cx="3039705" cy="570491"/>
        </a:xfrm>
        <a:prstGeom prst="homePlate">
          <a:avLst/>
        </a:prstGeom>
        <a:solidFill>
          <a:srgbClr val="CDDFF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7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Checklist</a:t>
          </a:r>
        </a:p>
      </dsp:txBody>
      <dsp:txXfrm rot="10800000">
        <a:off x="1050886" y="741995"/>
        <a:ext cx="2897082" cy="570491"/>
      </dsp:txXfrm>
    </dsp:sp>
    <dsp:sp modelId="{9964129F-A151-4E96-993D-9305FC63B79B}">
      <dsp:nvSpPr>
        <dsp:cNvPr id="0" name=""/>
        <dsp:cNvSpPr/>
      </dsp:nvSpPr>
      <dsp:spPr>
        <a:xfrm>
          <a:off x="623017" y="741995"/>
          <a:ext cx="570491" cy="5704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C83D9-E8F6-4369-B5EE-A2C2A424B649}">
      <dsp:nvSpPr>
        <dsp:cNvPr id="0" name=""/>
        <dsp:cNvSpPr/>
      </dsp:nvSpPr>
      <dsp:spPr>
        <a:xfrm rot="10800000">
          <a:off x="908263" y="1482782"/>
          <a:ext cx="3039705" cy="570491"/>
        </a:xfrm>
        <a:prstGeom prst="homePlate">
          <a:avLst/>
        </a:prstGeom>
        <a:solidFill>
          <a:srgbClr val="CDDFF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7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Decision Guide</a:t>
          </a:r>
        </a:p>
      </dsp:txBody>
      <dsp:txXfrm rot="10800000">
        <a:off x="1050886" y="1482782"/>
        <a:ext cx="2897082" cy="570491"/>
      </dsp:txXfrm>
    </dsp:sp>
    <dsp:sp modelId="{0CB005A9-DE65-4054-A2B2-E2CA14BBCDC2}">
      <dsp:nvSpPr>
        <dsp:cNvPr id="0" name=""/>
        <dsp:cNvSpPr/>
      </dsp:nvSpPr>
      <dsp:spPr>
        <a:xfrm>
          <a:off x="623017" y="1482782"/>
          <a:ext cx="570491" cy="5704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45478-7CEC-4F3C-BD5C-89A00E27CB6C}">
      <dsp:nvSpPr>
        <dsp:cNvPr id="0" name=""/>
        <dsp:cNvSpPr/>
      </dsp:nvSpPr>
      <dsp:spPr>
        <a:xfrm>
          <a:off x="0" y="2"/>
          <a:ext cx="3680757" cy="659071"/>
        </a:xfrm>
        <a:prstGeom prst="roundRect">
          <a:avLst>
            <a:gd name="adj" fmla="val 10000"/>
          </a:avLst>
        </a:prstGeom>
        <a:solidFill>
          <a:srgbClr val="259AD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42696-FA03-4FE3-9439-A8694C00AB62}">
      <dsp:nvSpPr>
        <dsp:cNvPr id="0" name=""/>
        <dsp:cNvSpPr/>
      </dsp:nvSpPr>
      <dsp:spPr>
        <a:xfrm>
          <a:off x="199369" y="149591"/>
          <a:ext cx="362489" cy="362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9A48D-D312-4F60-9533-4BFF1F8B4344}">
      <dsp:nvSpPr>
        <dsp:cNvPr id="0" name=""/>
        <dsp:cNvSpPr/>
      </dsp:nvSpPr>
      <dsp:spPr>
        <a:xfrm>
          <a:off x="761227" y="1300"/>
          <a:ext cx="2919529" cy="659071"/>
        </a:xfrm>
        <a:prstGeom prst="rect">
          <a:avLst/>
        </a:prstGeom>
        <a:solidFill>
          <a:srgbClr val="CDDFF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52" tIns="69752" rIns="69752" bIns="6975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11A36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 for checklist action items</a:t>
          </a:r>
        </a:p>
      </dsp:txBody>
      <dsp:txXfrm>
        <a:off x="761227" y="1300"/>
        <a:ext cx="2919529" cy="659071"/>
      </dsp:txXfrm>
    </dsp:sp>
    <dsp:sp modelId="{5491ED08-4902-4D9D-ADD9-1A3B65E9A20F}">
      <dsp:nvSpPr>
        <dsp:cNvPr id="0" name=""/>
        <dsp:cNvSpPr/>
      </dsp:nvSpPr>
      <dsp:spPr>
        <a:xfrm>
          <a:off x="0" y="825139"/>
          <a:ext cx="3680757" cy="659071"/>
        </a:xfrm>
        <a:prstGeom prst="roundRect">
          <a:avLst>
            <a:gd name="adj" fmla="val 10000"/>
          </a:avLst>
        </a:prstGeom>
        <a:solidFill>
          <a:srgbClr val="259AD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ED76D-E35D-4ED2-AC25-1F41FE664B85}">
      <dsp:nvSpPr>
        <dsp:cNvPr id="0" name=""/>
        <dsp:cNvSpPr/>
      </dsp:nvSpPr>
      <dsp:spPr>
        <a:xfrm>
          <a:off x="199369" y="973430"/>
          <a:ext cx="362489" cy="362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AC6F1-BA01-456F-B4C9-2B4B2FE41626}">
      <dsp:nvSpPr>
        <dsp:cNvPr id="0" name=""/>
        <dsp:cNvSpPr/>
      </dsp:nvSpPr>
      <dsp:spPr>
        <a:xfrm>
          <a:off x="761227" y="825139"/>
          <a:ext cx="2919529" cy="65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52" tIns="69752" rIns="69752" bIns="6975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11A36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Collaboration and Facilitation</a:t>
          </a:r>
        </a:p>
      </dsp:txBody>
      <dsp:txXfrm>
        <a:off x="761227" y="825139"/>
        <a:ext cx="2919529" cy="659071"/>
      </dsp:txXfrm>
    </dsp:sp>
    <dsp:sp modelId="{E61F291C-632B-4CF8-BAC9-6FDBFB2C8699}">
      <dsp:nvSpPr>
        <dsp:cNvPr id="0" name=""/>
        <dsp:cNvSpPr/>
      </dsp:nvSpPr>
      <dsp:spPr>
        <a:xfrm>
          <a:off x="0" y="1648978"/>
          <a:ext cx="3680757" cy="659071"/>
        </a:xfrm>
        <a:prstGeom prst="roundRect">
          <a:avLst>
            <a:gd name="adj" fmla="val 10000"/>
          </a:avLst>
        </a:prstGeom>
        <a:solidFill>
          <a:srgbClr val="259AD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AFEF1-DFA3-4FBD-869E-ABFC57B857D7}">
      <dsp:nvSpPr>
        <dsp:cNvPr id="0" name=""/>
        <dsp:cNvSpPr/>
      </dsp:nvSpPr>
      <dsp:spPr>
        <a:xfrm>
          <a:off x="199369" y="1797269"/>
          <a:ext cx="362489" cy="362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2BEBF-BAFE-4EA2-AD3C-95F38A2DA540}">
      <dsp:nvSpPr>
        <dsp:cNvPr id="0" name=""/>
        <dsp:cNvSpPr/>
      </dsp:nvSpPr>
      <dsp:spPr>
        <a:xfrm>
          <a:off x="761227" y="1648978"/>
          <a:ext cx="2919529" cy="65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52" tIns="69752" rIns="69752" bIns="6975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11A36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Recognition</a:t>
          </a:r>
        </a:p>
      </dsp:txBody>
      <dsp:txXfrm>
        <a:off x="761227" y="1648978"/>
        <a:ext cx="2919529" cy="659071"/>
      </dsp:txXfrm>
    </dsp:sp>
    <dsp:sp modelId="{E712E75C-0CF8-4CEE-A28B-AD80E304FFF0}">
      <dsp:nvSpPr>
        <dsp:cNvPr id="0" name=""/>
        <dsp:cNvSpPr/>
      </dsp:nvSpPr>
      <dsp:spPr>
        <a:xfrm>
          <a:off x="0" y="2472817"/>
          <a:ext cx="3680757" cy="659071"/>
        </a:xfrm>
        <a:prstGeom prst="roundRect">
          <a:avLst>
            <a:gd name="adj" fmla="val 10000"/>
          </a:avLst>
        </a:prstGeom>
        <a:solidFill>
          <a:srgbClr val="259AD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F2A90-F69B-4D43-89FF-7432D0869C6A}">
      <dsp:nvSpPr>
        <dsp:cNvPr id="0" name=""/>
        <dsp:cNvSpPr/>
      </dsp:nvSpPr>
      <dsp:spPr>
        <a:xfrm>
          <a:off x="199369" y="2621108"/>
          <a:ext cx="362489" cy="3624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E3523-7A38-4B65-A665-782A044C22A8}">
      <dsp:nvSpPr>
        <dsp:cNvPr id="0" name=""/>
        <dsp:cNvSpPr/>
      </dsp:nvSpPr>
      <dsp:spPr>
        <a:xfrm>
          <a:off x="761227" y="2472817"/>
          <a:ext cx="2919529" cy="65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52" tIns="69752" rIns="69752" bIns="6975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11A36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Regional planning </a:t>
          </a:r>
        </a:p>
      </dsp:txBody>
      <dsp:txXfrm>
        <a:off x="761227" y="2472817"/>
        <a:ext cx="2919529" cy="659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r>
              <a:rPr lang="en-US" dirty="0"/>
              <a:t>EV Ready Listening Session Kickoff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r>
              <a:rPr lang="en-US" dirty="0"/>
              <a:t>11/12/2019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EF147483-2D47-4119-8A9C-18A65A1A7F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1914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r>
              <a:rPr lang="en-US" dirty="0"/>
              <a:t>EV Ready Listening Session Kickoff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r>
              <a:rPr lang="en-US" dirty="0"/>
              <a:t>11/12/2019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146DA0A4-6ADF-4994-8563-A6A706FE48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488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</p:spTree>
    <p:extLst>
      <p:ext uri="{BB962C8B-B14F-4D97-AF65-F5344CB8AC3E}">
        <p14:creationId xmlns:p14="http://schemas.microsoft.com/office/powerpoint/2010/main" val="200177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</p:spTree>
    <p:extLst>
      <p:ext uri="{BB962C8B-B14F-4D97-AF65-F5344CB8AC3E}">
        <p14:creationId xmlns:p14="http://schemas.microsoft.com/office/powerpoint/2010/main" val="326393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</p:spTree>
    <p:extLst>
      <p:ext uri="{BB962C8B-B14F-4D97-AF65-F5344CB8AC3E}">
        <p14:creationId xmlns:p14="http://schemas.microsoft.com/office/powerpoint/2010/main" val="20007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</p:spTree>
    <p:extLst>
      <p:ext uri="{BB962C8B-B14F-4D97-AF65-F5344CB8AC3E}">
        <p14:creationId xmlns:p14="http://schemas.microsoft.com/office/powerpoint/2010/main" val="417437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</p:spTree>
    <p:extLst>
      <p:ext uri="{BB962C8B-B14F-4D97-AF65-F5344CB8AC3E}">
        <p14:creationId xmlns:p14="http://schemas.microsoft.com/office/powerpoint/2010/main" val="81798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7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7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</p:spTree>
    <p:extLst>
      <p:ext uri="{BB962C8B-B14F-4D97-AF65-F5344CB8AC3E}">
        <p14:creationId xmlns:p14="http://schemas.microsoft.com/office/powerpoint/2010/main" val="352401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11/12/2019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DA0A4-6ADF-4994-8563-A6A706FE48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EV Ready Listening Session Kickoff</a:t>
            </a:r>
          </a:p>
        </p:txBody>
      </p:sp>
    </p:spTree>
    <p:extLst>
      <p:ext uri="{BB962C8B-B14F-4D97-AF65-F5344CB8AC3E}">
        <p14:creationId xmlns:p14="http://schemas.microsoft.com/office/powerpoint/2010/main" val="45039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ND State Transportation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8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6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18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5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34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1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8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ND State Transportation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</a:t>
            </a:r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7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5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8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0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6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AF71-E357-422B-9824-9280312DB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0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B04718-D63B-4ACD-B60B-6616ACB413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121" y="6277651"/>
            <a:ext cx="451094" cy="451809"/>
            <a:chOff x="1" y="0"/>
            <a:chExt cx="4227829" cy="3793490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FB9DC96-EB76-426C-93EA-BD470855A32E}"/>
                </a:ext>
              </a:extLst>
            </p:cNvPr>
            <p:cNvSpPr/>
            <p:nvPr/>
          </p:nvSpPr>
          <p:spPr>
            <a:xfrm>
              <a:off x="1" y="64771"/>
              <a:ext cx="2197144" cy="1759028"/>
            </a:xfrm>
            <a:custGeom>
              <a:avLst/>
              <a:gdLst>
                <a:gd name="connsiteX0" fmla="*/ 2191966 w 2191966"/>
                <a:gd name="connsiteY0" fmla="*/ 1738008 h 1744493"/>
                <a:gd name="connsiteX1" fmla="*/ 1815830 w 2191966"/>
                <a:gd name="connsiteY1" fmla="*/ 1485089 h 1744493"/>
                <a:gd name="connsiteX2" fmla="*/ 1465634 w 2191966"/>
                <a:gd name="connsiteY2" fmla="*/ 1199744 h 1744493"/>
                <a:gd name="connsiteX3" fmla="*/ 1154349 w 2191966"/>
                <a:gd name="connsiteY3" fmla="*/ 869004 h 1744493"/>
                <a:gd name="connsiteX4" fmla="*/ 992221 w 2191966"/>
                <a:gd name="connsiteY4" fmla="*/ 654995 h 1744493"/>
                <a:gd name="connsiteX5" fmla="*/ 940341 w 2191966"/>
                <a:gd name="connsiteY5" fmla="*/ 570689 h 1744493"/>
                <a:gd name="connsiteX6" fmla="*/ 933855 w 2191966"/>
                <a:gd name="connsiteY6" fmla="*/ 453957 h 1744493"/>
                <a:gd name="connsiteX7" fmla="*/ 1309992 w 2191966"/>
                <a:gd name="connsiteY7" fmla="*/ 440987 h 1744493"/>
                <a:gd name="connsiteX8" fmla="*/ 577175 w 2191966"/>
                <a:gd name="connsiteY8" fmla="*/ 0 h 1744493"/>
                <a:gd name="connsiteX9" fmla="*/ 0 w 2191966"/>
                <a:gd name="connsiteY9" fmla="*/ 440987 h 1744493"/>
                <a:gd name="connsiteX10" fmla="*/ 356681 w 2191966"/>
                <a:gd name="connsiteY10" fmla="*/ 453957 h 1744493"/>
                <a:gd name="connsiteX11" fmla="*/ 363166 w 2191966"/>
                <a:gd name="connsiteY11" fmla="*/ 544749 h 1744493"/>
                <a:gd name="connsiteX12" fmla="*/ 382621 w 2191966"/>
                <a:gd name="connsiteY12" fmla="*/ 642025 h 1744493"/>
                <a:gd name="connsiteX13" fmla="*/ 447472 w 2191966"/>
                <a:gd name="connsiteY13" fmla="*/ 752272 h 1744493"/>
                <a:gd name="connsiteX14" fmla="*/ 732817 w 2191966"/>
                <a:gd name="connsiteY14" fmla="*/ 1089498 h 1744493"/>
                <a:gd name="connsiteX15" fmla="*/ 1076528 w 2191966"/>
                <a:gd name="connsiteY15" fmla="*/ 1335932 h 1744493"/>
                <a:gd name="connsiteX16" fmla="*/ 1511030 w 2191966"/>
                <a:gd name="connsiteY16" fmla="*/ 1588851 h 1744493"/>
                <a:gd name="connsiteX17" fmla="*/ 1776919 w 2191966"/>
                <a:gd name="connsiteY17" fmla="*/ 1699098 h 1744493"/>
                <a:gd name="connsiteX18" fmla="*/ 2042809 w 2191966"/>
                <a:gd name="connsiteY18" fmla="*/ 1744493 h 1744493"/>
                <a:gd name="connsiteX19" fmla="*/ 2191966 w 2191966"/>
                <a:gd name="connsiteY19" fmla="*/ 1738008 h 1744493"/>
                <a:gd name="connsiteX0" fmla="*/ 2191966 w 2191966"/>
                <a:gd name="connsiteY0" fmla="*/ 1738008 h 1744493"/>
                <a:gd name="connsiteX1" fmla="*/ 1815830 w 2191966"/>
                <a:gd name="connsiteY1" fmla="*/ 1485089 h 1744493"/>
                <a:gd name="connsiteX2" fmla="*/ 1465634 w 2191966"/>
                <a:gd name="connsiteY2" fmla="*/ 1199744 h 1744493"/>
                <a:gd name="connsiteX3" fmla="*/ 1154349 w 2191966"/>
                <a:gd name="connsiteY3" fmla="*/ 869004 h 1744493"/>
                <a:gd name="connsiteX4" fmla="*/ 992221 w 2191966"/>
                <a:gd name="connsiteY4" fmla="*/ 654995 h 1744493"/>
                <a:gd name="connsiteX5" fmla="*/ 940341 w 2191966"/>
                <a:gd name="connsiteY5" fmla="*/ 570689 h 1744493"/>
                <a:gd name="connsiteX6" fmla="*/ 933855 w 2191966"/>
                <a:gd name="connsiteY6" fmla="*/ 453957 h 1744493"/>
                <a:gd name="connsiteX7" fmla="*/ 1309992 w 2191966"/>
                <a:gd name="connsiteY7" fmla="*/ 440987 h 1744493"/>
                <a:gd name="connsiteX8" fmla="*/ 577175 w 2191966"/>
                <a:gd name="connsiteY8" fmla="*/ 0 h 1744493"/>
                <a:gd name="connsiteX9" fmla="*/ 0 w 2191966"/>
                <a:gd name="connsiteY9" fmla="*/ 440987 h 1744493"/>
                <a:gd name="connsiteX10" fmla="*/ 356681 w 2191966"/>
                <a:gd name="connsiteY10" fmla="*/ 453957 h 1744493"/>
                <a:gd name="connsiteX11" fmla="*/ 363166 w 2191966"/>
                <a:gd name="connsiteY11" fmla="*/ 544749 h 1744493"/>
                <a:gd name="connsiteX12" fmla="*/ 382621 w 2191966"/>
                <a:gd name="connsiteY12" fmla="*/ 642025 h 1744493"/>
                <a:gd name="connsiteX13" fmla="*/ 447472 w 2191966"/>
                <a:gd name="connsiteY13" fmla="*/ 752272 h 1744493"/>
                <a:gd name="connsiteX14" fmla="*/ 732817 w 2191966"/>
                <a:gd name="connsiteY14" fmla="*/ 1089498 h 1744493"/>
                <a:gd name="connsiteX15" fmla="*/ 1076528 w 2191966"/>
                <a:gd name="connsiteY15" fmla="*/ 1335932 h 1744493"/>
                <a:gd name="connsiteX16" fmla="*/ 1511030 w 2191966"/>
                <a:gd name="connsiteY16" fmla="*/ 1588851 h 1744493"/>
                <a:gd name="connsiteX17" fmla="*/ 1776919 w 2191966"/>
                <a:gd name="connsiteY17" fmla="*/ 1699098 h 1744493"/>
                <a:gd name="connsiteX18" fmla="*/ 2042809 w 2191966"/>
                <a:gd name="connsiteY18" fmla="*/ 1744493 h 1744493"/>
                <a:gd name="connsiteX19" fmla="*/ 2191966 w 2191966"/>
                <a:gd name="connsiteY19" fmla="*/ 1738008 h 1744493"/>
                <a:gd name="connsiteX0" fmla="*/ 2191966 w 2191966"/>
                <a:gd name="connsiteY0" fmla="*/ 1738008 h 1744493"/>
                <a:gd name="connsiteX1" fmla="*/ 1815830 w 2191966"/>
                <a:gd name="connsiteY1" fmla="*/ 1485089 h 1744493"/>
                <a:gd name="connsiteX2" fmla="*/ 1465634 w 2191966"/>
                <a:gd name="connsiteY2" fmla="*/ 1199744 h 1744493"/>
                <a:gd name="connsiteX3" fmla="*/ 1154349 w 2191966"/>
                <a:gd name="connsiteY3" fmla="*/ 869004 h 1744493"/>
                <a:gd name="connsiteX4" fmla="*/ 992221 w 2191966"/>
                <a:gd name="connsiteY4" fmla="*/ 654995 h 1744493"/>
                <a:gd name="connsiteX5" fmla="*/ 940341 w 2191966"/>
                <a:gd name="connsiteY5" fmla="*/ 570689 h 1744493"/>
                <a:gd name="connsiteX6" fmla="*/ 933855 w 2191966"/>
                <a:gd name="connsiteY6" fmla="*/ 453957 h 1744493"/>
                <a:gd name="connsiteX7" fmla="*/ 1309992 w 2191966"/>
                <a:gd name="connsiteY7" fmla="*/ 440987 h 1744493"/>
                <a:gd name="connsiteX8" fmla="*/ 577175 w 2191966"/>
                <a:gd name="connsiteY8" fmla="*/ 0 h 1744493"/>
                <a:gd name="connsiteX9" fmla="*/ 0 w 2191966"/>
                <a:gd name="connsiteY9" fmla="*/ 440987 h 1744493"/>
                <a:gd name="connsiteX10" fmla="*/ 356681 w 2191966"/>
                <a:gd name="connsiteY10" fmla="*/ 453957 h 1744493"/>
                <a:gd name="connsiteX11" fmla="*/ 363166 w 2191966"/>
                <a:gd name="connsiteY11" fmla="*/ 544749 h 1744493"/>
                <a:gd name="connsiteX12" fmla="*/ 382621 w 2191966"/>
                <a:gd name="connsiteY12" fmla="*/ 642025 h 1744493"/>
                <a:gd name="connsiteX13" fmla="*/ 447472 w 2191966"/>
                <a:gd name="connsiteY13" fmla="*/ 752272 h 1744493"/>
                <a:gd name="connsiteX14" fmla="*/ 732817 w 2191966"/>
                <a:gd name="connsiteY14" fmla="*/ 1089498 h 1744493"/>
                <a:gd name="connsiteX15" fmla="*/ 1076528 w 2191966"/>
                <a:gd name="connsiteY15" fmla="*/ 1335932 h 1744493"/>
                <a:gd name="connsiteX16" fmla="*/ 1511030 w 2191966"/>
                <a:gd name="connsiteY16" fmla="*/ 1588851 h 1744493"/>
                <a:gd name="connsiteX17" fmla="*/ 1776919 w 2191966"/>
                <a:gd name="connsiteY17" fmla="*/ 1699098 h 1744493"/>
                <a:gd name="connsiteX18" fmla="*/ 2042809 w 2191966"/>
                <a:gd name="connsiteY18" fmla="*/ 1744493 h 1744493"/>
                <a:gd name="connsiteX19" fmla="*/ 2191966 w 2191966"/>
                <a:gd name="connsiteY19" fmla="*/ 1738008 h 1744493"/>
                <a:gd name="connsiteX0" fmla="*/ 2191966 w 2191966"/>
                <a:gd name="connsiteY0" fmla="*/ 1738008 h 1744493"/>
                <a:gd name="connsiteX1" fmla="*/ 1815830 w 2191966"/>
                <a:gd name="connsiteY1" fmla="*/ 1485089 h 1744493"/>
                <a:gd name="connsiteX2" fmla="*/ 1465634 w 2191966"/>
                <a:gd name="connsiteY2" fmla="*/ 1199744 h 1744493"/>
                <a:gd name="connsiteX3" fmla="*/ 1154349 w 2191966"/>
                <a:gd name="connsiteY3" fmla="*/ 869004 h 1744493"/>
                <a:gd name="connsiteX4" fmla="*/ 992221 w 2191966"/>
                <a:gd name="connsiteY4" fmla="*/ 654995 h 1744493"/>
                <a:gd name="connsiteX5" fmla="*/ 940341 w 2191966"/>
                <a:gd name="connsiteY5" fmla="*/ 570689 h 1744493"/>
                <a:gd name="connsiteX6" fmla="*/ 933855 w 2191966"/>
                <a:gd name="connsiteY6" fmla="*/ 453957 h 1744493"/>
                <a:gd name="connsiteX7" fmla="*/ 1309992 w 2191966"/>
                <a:gd name="connsiteY7" fmla="*/ 440987 h 1744493"/>
                <a:gd name="connsiteX8" fmla="*/ 577175 w 2191966"/>
                <a:gd name="connsiteY8" fmla="*/ 0 h 1744493"/>
                <a:gd name="connsiteX9" fmla="*/ 0 w 2191966"/>
                <a:gd name="connsiteY9" fmla="*/ 440987 h 1744493"/>
                <a:gd name="connsiteX10" fmla="*/ 356681 w 2191966"/>
                <a:gd name="connsiteY10" fmla="*/ 453957 h 1744493"/>
                <a:gd name="connsiteX11" fmla="*/ 363166 w 2191966"/>
                <a:gd name="connsiteY11" fmla="*/ 544749 h 1744493"/>
                <a:gd name="connsiteX12" fmla="*/ 382621 w 2191966"/>
                <a:gd name="connsiteY12" fmla="*/ 642025 h 1744493"/>
                <a:gd name="connsiteX13" fmla="*/ 447472 w 2191966"/>
                <a:gd name="connsiteY13" fmla="*/ 752272 h 1744493"/>
                <a:gd name="connsiteX14" fmla="*/ 732817 w 2191966"/>
                <a:gd name="connsiteY14" fmla="*/ 1089498 h 1744493"/>
                <a:gd name="connsiteX15" fmla="*/ 1076528 w 2191966"/>
                <a:gd name="connsiteY15" fmla="*/ 1335932 h 1744493"/>
                <a:gd name="connsiteX16" fmla="*/ 1511030 w 2191966"/>
                <a:gd name="connsiteY16" fmla="*/ 1588851 h 1744493"/>
                <a:gd name="connsiteX17" fmla="*/ 1776919 w 2191966"/>
                <a:gd name="connsiteY17" fmla="*/ 1699098 h 1744493"/>
                <a:gd name="connsiteX18" fmla="*/ 2042809 w 2191966"/>
                <a:gd name="connsiteY18" fmla="*/ 1744493 h 1744493"/>
                <a:gd name="connsiteX19" fmla="*/ 2191966 w 2191966"/>
                <a:gd name="connsiteY19" fmla="*/ 1738008 h 1744493"/>
                <a:gd name="connsiteX0" fmla="*/ 2191966 w 2191966"/>
                <a:gd name="connsiteY0" fmla="*/ 1738008 h 1744493"/>
                <a:gd name="connsiteX1" fmla="*/ 1815830 w 2191966"/>
                <a:gd name="connsiteY1" fmla="*/ 1485089 h 1744493"/>
                <a:gd name="connsiteX2" fmla="*/ 1465634 w 2191966"/>
                <a:gd name="connsiteY2" fmla="*/ 1199744 h 1744493"/>
                <a:gd name="connsiteX3" fmla="*/ 1154349 w 2191966"/>
                <a:gd name="connsiteY3" fmla="*/ 869004 h 1744493"/>
                <a:gd name="connsiteX4" fmla="*/ 992221 w 2191966"/>
                <a:gd name="connsiteY4" fmla="*/ 654995 h 1744493"/>
                <a:gd name="connsiteX5" fmla="*/ 940341 w 2191966"/>
                <a:gd name="connsiteY5" fmla="*/ 570689 h 1744493"/>
                <a:gd name="connsiteX6" fmla="*/ 933855 w 2191966"/>
                <a:gd name="connsiteY6" fmla="*/ 453957 h 1744493"/>
                <a:gd name="connsiteX7" fmla="*/ 1309992 w 2191966"/>
                <a:gd name="connsiteY7" fmla="*/ 440987 h 1744493"/>
                <a:gd name="connsiteX8" fmla="*/ 577175 w 2191966"/>
                <a:gd name="connsiteY8" fmla="*/ 0 h 1744493"/>
                <a:gd name="connsiteX9" fmla="*/ 0 w 2191966"/>
                <a:gd name="connsiteY9" fmla="*/ 440987 h 1744493"/>
                <a:gd name="connsiteX10" fmla="*/ 356681 w 2191966"/>
                <a:gd name="connsiteY10" fmla="*/ 453957 h 1744493"/>
                <a:gd name="connsiteX11" fmla="*/ 363166 w 2191966"/>
                <a:gd name="connsiteY11" fmla="*/ 544749 h 1744493"/>
                <a:gd name="connsiteX12" fmla="*/ 382621 w 2191966"/>
                <a:gd name="connsiteY12" fmla="*/ 642025 h 1744493"/>
                <a:gd name="connsiteX13" fmla="*/ 447472 w 2191966"/>
                <a:gd name="connsiteY13" fmla="*/ 752272 h 1744493"/>
                <a:gd name="connsiteX14" fmla="*/ 732817 w 2191966"/>
                <a:gd name="connsiteY14" fmla="*/ 1089498 h 1744493"/>
                <a:gd name="connsiteX15" fmla="*/ 1076528 w 2191966"/>
                <a:gd name="connsiteY15" fmla="*/ 1335932 h 1744493"/>
                <a:gd name="connsiteX16" fmla="*/ 1511030 w 2191966"/>
                <a:gd name="connsiteY16" fmla="*/ 1588851 h 1744493"/>
                <a:gd name="connsiteX17" fmla="*/ 1776919 w 2191966"/>
                <a:gd name="connsiteY17" fmla="*/ 1699098 h 1744493"/>
                <a:gd name="connsiteX18" fmla="*/ 2042809 w 2191966"/>
                <a:gd name="connsiteY18" fmla="*/ 1744493 h 1744493"/>
                <a:gd name="connsiteX19" fmla="*/ 2191966 w 2191966"/>
                <a:gd name="connsiteY19" fmla="*/ 1738008 h 1744493"/>
                <a:gd name="connsiteX0" fmla="*/ 2191966 w 2191966"/>
                <a:gd name="connsiteY0" fmla="*/ 1738008 h 1744493"/>
                <a:gd name="connsiteX1" fmla="*/ 1815830 w 2191966"/>
                <a:gd name="connsiteY1" fmla="*/ 1485089 h 1744493"/>
                <a:gd name="connsiteX2" fmla="*/ 1465634 w 2191966"/>
                <a:gd name="connsiteY2" fmla="*/ 1199744 h 1744493"/>
                <a:gd name="connsiteX3" fmla="*/ 1154349 w 2191966"/>
                <a:gd name="connsiteY3" fmla="*/ 869004 h 1744493"/>
                <a:gd name="connsiteX4" fmla="*/ 992221 w 2191966"/>
                <a:gd name="connsiteY4" fmla="*/ 654995 h 1744493"/>
                <a:gd name="connsiteX5" fmla="*/ 940341 w 2191966"/>
                <a:gd name="connsiteY5" fmla="*/ 570689 h 1744493"/>
                <a:gd name="connsiteX6" fmla="*/ 933855 w 2191966"/>
                <a:gd name="connsiteY6" fmla="*/ 453957 h 1744493"/>
                <a:gd name="connsiteX7" fmla="*/ 1309992 w 2191966"/>
                <a:gd name="connsiteY7" fmla="*/ 440987 h 1744493"/>
                <a:gd name="connsiteX8" fmla="*/ 577175 w 2191966"/>
                <a:gd name="connsiteY8" fmla="*/ 0 h 1744493"/>
                <a:gd name="connsiteX9" fmla="*/ 0 w 2191966"/>
                <a:gd name="connsiteY9" fmla="*/ 440987 h 1744493"/>
                <a:gd name="connsiteX10" fmla="*/ 356681 w 2191966"/>
                <a:gd name="connsiteY10" fmla="*/ 453957 h 1744493"/>
                <a:gd name="connsiteX11" fmla="*/ 363166 w 2191966"/>
                <a:gd name="connsiteY11" fmla="*/ 544749 h 1744493"/>
                <a:gd name="connsiteX12" fmla="*/ 382621 w 2191966"/>
                <a:gd name="connsiteY12" fmla="*/ 642025 h 1744493"/>
                <a:gd name="connsiteX13" fmla="*/ 447472 w 2191966"/>
                <a:gd name="connsiteY13" fmla="*/ 752272 h 1744493"/>
                <a:gd name="connsiteX14" fmla="*/ 732817 w 2191966"/>
                <a:gd name="connsiteY14" fmla="*/ 1089498 h 1744493"/>
                <a:gd name="connsiteX15" fmla="*/ 1076528 w 2191966"/>
                <a:gd name="connsiteY15" fmla="*/ 1335932 h 1744493"/>
                <a:gd name="connsiteX16" fmla="*/ 1511030 w 2191966"/>
                <a:gd name="connsiteY16" fmla="*/ 1588851 h 1744493"/>
                <a:gd name="connsiteX17" fmla="*/ 1776919 w 2191966"/>
                <a:gd name="connsiteY17" fmla="*/ 1699098 h 1744493"/>
                <a:gd name="connsiteX18" fmla="*/ 2042809 w 2191966"/>
                <a:gd name="connsiteY18" fmla="*/ 1744493 h 1744493"/>
                <a:gd name="connsiteX19" fmla="*/ 2191966 w 2191966"/>
                <a:gd name="connsiteY19" fmla="*/ 1738008 h 1744493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40341 w 2199281"/>
                <a:gd name="connsiteY5" fmla="*/ 570689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82621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076528 w 2199281"/>
                <a:gd name="connsiteY15" fmla="*/ 1335932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40341 w 2199281"/>
                <a:gd name="connsiteY5" fmla="*/ 570689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82621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076528 w 2199281"/>
                <a:gd name="connsiteY15" fmla="*/ 1335932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40341 w 2199281"/>
                <a:gd name="connsiteY5" fmla="*/ 570689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82621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076528 w 2199281"/>
                <a:gd name="connsiteY15" fmla="*/ 1335932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40341 w 2199281"/>
                <a:gd name="connsiteY5" fmla="*/ 570689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82621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076528 w 2199281"/>
                <a:gd name="connsiteY15" fmla="*/ 1335932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40341 w 2199281"/>
                <a:gd name="connsiteY5" fmla="*/ 570689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82621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076528 w 2199281"/>
                <a:gd name="connsiteY15" fmla="*/ 1335932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40341 w 2199281"/>
                <a:gd name="connsiteY5" fmla="*/ 570689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82621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076528 w 2199281"/>
                <a:gd name="connsiteY15" fmla="*/ 1335932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40341 w 2199281"/>
                <a:gd name="connsiteY5" fmla="*/ 570689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92729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076528 w 2199281"/>
                <a:gd name="connsiteY15" fmla="*/ 1335932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40341 w 2199281"/>
                <a:gd name="connsiteY5" fmla="*/ 570689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92729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101797 w 2199281"/>
                <a:gd name="connsiteY15" fmla="*/ 1361194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9281"/>
                <a:gd name="connsiteY0" fmla="*/ 1738008 h 1760835"/>
                <a:gd name="connsiteX1" fmla="*/ 1815830 w 2199281"/>
                <a:gd name="connsiteY1" fmla="*/ 1485089 h 1760835"/>
                <a:gd name="connsiteX2" fmla="*/ 1465634 w 2199281"/>
                <a:gd name="connsiteY2" fmla="*/ 1199744 h 1760835"/>
                <a:gd name="connsiteX3" fmla="*/ 1154349 w 2199281"/>
                <a:gd name="connsiteY3" fmla="*/ 869004 h 1760835"/>
                <a:gd name="connsiteX4" fmla="*/ 992221 w 2199281"/>
                <a:gd name="connsiteY4" fmla="*/ 654995 h 1760835"/>
                <a:gd name="connsiteX5" fmla="*/ 930233 w 2199281"/>
                <a:gd name="connsiteY5" fmla="*/ 540375 h 1760835"/>
                <a:gd name="connsiteX6" fmla="*/ 933855 w 2199281"/>
                <a:gd name="connsiteY6" fmla="*/ 453957 h 1760835"/>
                <a:gd name="connsiteX7" fmla="*/ 1309992 w 2199281"/>
                <a:gd name="connsiteY7" fmla="*/ 440987 h 1760835"/>
                <a:gd name="connsiteX8" fmla="*/ 577175 w 2199281"/>
                <a:gd name="connsiteY8" fmla="*/ 0 h 1760835"/>
                <a:gd name="connsiteX9" fmla="*/ 0 w 2199281"/>
                <a:gd name="connsiteY9" fmla="*/ 440987 h 1760835"/>
                <a:gd name="connsiteX10" fmla="*/ 356681 w 2199281"/>
                <a:gd name="connsiteY10" fmla="*/ 453957 h 1760835"/>
                <a:gd name="connsiteX11" fmla="*/ 363166 w 2199281"/>
                <a:gd name="connsiteY11" fmla="*/ 544749 h 1760835"/>
                <a:gd name="connsiteX12" fmla="*/ 392729 w 2199281"/>
                <a:gd name="connsiteY12" fmla="*/ 642025 h 1760835"/>
                <a:gd name="connsiteX13" fmla="*/ 447472 w 2199281"/>
                <a:gd name="connsiteY13" fmla="*/ 752272 h 1760835"/>
                <a:gd name="connsiteX14" fmla="*/ 732817 w 2199281"/>
                <a:gd name="connsiteY14" fmla="*/ 1089498 h 1760835"/>
                <a:gd name="connsiteX15" fmla="*/ 1101797 w 2199281"/>
                <a:gd name="connsiteY15" fmla="*/ 1361194 h 1760835"/>
                <a:gd name="connsiteX16" fmla="*/ 1511030 w 2199281"/>
                <a:gd name="connsiteY16" fmla="*/ 1588851 h 1760835"/>
                <a:gd name="connsiteX17" fmla="*/ 1776919 w 2199281"/>
                <a:gd name="connsiteY17" fmla="*/ 1699098 h 1760835"/>
                <a:gd name="connsiteX18" fmla="*/ 2042809 w 2199281"/>
                <a:gd name="connsiteY18" fmla="*/ 1744493 h 1760835"/>
                <a:gd name="connsiteX19" fmla="*/ 2191966 w 2199281"/>
                <a:gd name="connsiteY19" fmla="*/ 1738008 h 1760835"/>
                <a:gd name="connsiteX0" fmla="*/ 2191966 w 2197727"/>
                <a:gd name="connsiteY0" fmla="*/ 1738008 h 1759177"/>
                <a:gd name="connsiteX1" fmla="*/ 1815830 w 2197727"/>
                <a:gd name="connsiteY1" fmla="*/ 1485089 h 1759177"/>
                <a:gd name="connsiteX2" fmla="*/ 1465634 w 2197727"/>
                <a:gd name="connsiteY2" fmla="*/ 1199744 h 1759177"/>
                <a:gd name="connsiteX3" fmla="*/ 1154349 w 2197727"/>
                <a:gd name="connsiteY3" fmla="*/ 869004 h 1759177"/>
                <a:gd name="connsiteX4" fmla="*/ 992221 w 2197727"/>
                <a:gd name="connsiteY4" fmla="*/ 654995 h 1759177"/>
                <a:gd name="connsiteX5" fmla="*/ 930233 w 2197727"/>
                <a:gd name="connsiteY5" fmla="*/ 540375 h 1759177"/>
                <a:gd name="connsiteX6" fmla="*/ 933855 w 2197727"/>
                <a:gd name="connsiteY6" fmla="*/ 453957 h 1759177"/>
                <a:gd name="connsiteX7" fmla="*/ 1309992 w 2197727"/>
                <a:gd name="connsiteY7" fmla="*/ 440987 h 1759177"/>
                <a:gd name="connsiteX8" fmla="*/ 577175 w 2197727"/>
                <a:gd name="connsiteY8" fmla="*/ 0 h 1759177"/>
                <a:gd name="connsiteX9" fmla="*/ 0 w 2197727"/>
                <a:gd name="connsiteY9" fmla="*/ 440987 h 1759177"/>
                <a:gd name="connsiteX10" fmla="*/ 356681 w 2197727"/>
                <a:gd name="connsiteY10" fmla="*/ 453957 h 1759177"/>
                <a:gd name="connsiteX11" fmla="*/ 363166 w 2197727"/>
                <a:gd name="connsiteY11" fmla="*/ 544749 h 1759177"/>
                <a:gd name="connsiteX12" fmla="*/ 392729 w 2197727"/>
                <a:gd name="connsiteY12" fmla="*/ 642025 h 1759177"/>
                <a:gd name="connsiteX13" fmla="*/ 447472 w 2197727"/>
                <a:gd name="connsiteY13" fmla="*/ 752272 h 1759177"/>
                <a:gd name="connsiteX14" fmla="*/ 732817 w 2197727"/>
                <a:gd name="connsiteY14" fmla="*/ 1089498 h 1759177"/>
                <a:gd name="connsiteX15" fmla="*/ 1101797 w 2197727"/>
                <a:gd name="connsiteY15" fmla="*/ 1361194 h 1759177"/>
                <a:gd name="connsiteX16" fmla="*/ 1511030 w 2197727"/>
                <a:gd name="connsiteY16" fmla="*/ 1588851 h 1759177"/>
                <a:gd name="connsiteX17" fmla="*/ 1776919 w 2197727"/>
                <a:gd name="connsiteY17" fmla="*/ 1699098 h 1759177"/>
                <a:gd name="connsiteX18" fmla="*/ 2002377 w 2197727"/>
                <a:gd name="connsiteY18" fmla="*/ 1739441 h 1759177"/>
                <a:gd name="connsiteX19" fmla="*/ 2191966 w 2197727"/>
                <a:gd name="connsiteY19" fmla="*/ 1738008 h 175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97727" h="1759177">
                  <a:moveTo>
                    <a:pt x="2191966" y="1738008"/>
                  </a:moveTo>
                  <a:cubicBezTo>
                    <a:pt x="2154136" y="1694774"/>
                    <a:pt x="1936885" y="1574800"/>
                    <a:pt x="1815830" y="1485089"/>
                  </a:cubicBezTo>
                  <a:cubicBezTo>
                    <a:pt x="1694775" y="1395378"/>
                    <a:pt x="1575881" y="1302425"/>
                    <a:pt x="1465634" y="1199744"/>
                  </a:cubicBezTo>
                  <a:cubicBezTo>
                    <a:pt x="1355387" y="1097063"/>
                    <a:pt x="1233251" y="959795"/>
                    <a:pt x="1154349" y="869004"/>
                  </a:cubicBezTo>
                  <a:cubicBezTo>
                    <a:pt x="1075447" y="778213"/>
                    <a:pt x="1027889" y="704714"/>
                    <a:pt x="992221" y="654995"/>
                  </a:cubicBezTo>
                  <a:cubicBezTo>
                    <a:pt x="956553" y="605276"/>
                    <a:pt x="939961" y="573881"/>
                    <a:pt x="930233" y="540375"/>
                  </a:cubicBezTo>
                  <a:lnTo>
                    <a:pt x="933855" y="453957"/>
                  </a:lnTo>
                  <a:lnTo>
                    <a:pt x="1309992" y="440987"/>
                  </a:lnTo>
                  <a:lnTo>
                    <a:pt x="577175" y="0"/>
                  </a:lnTo>
                  <a:lnTo>
                    <a:pt x="0" y="440987"/>
                  </a:lnTo>
                  <a:lnTo>
                    <a:pt x="356681" y="453957"/>
                  </a:lnTo>
                  <a:lnTo>
                    <a:pt x="363166" y="544749"/>
                  </a:lnTo>
                  <a:lnTo>
                    <a:pt x="392729" y="642025"/>
                  </a:lnTo>
                  <a:lnTo>
                    <a:pt x="447472" y="752272"/>
                  </a:lnTo>
                  <a:cubicBezTo>
                    <a:pt x="505838" y="826851"/>
                    <a:pt x="627974" y="992221"/>
                    <a:pt x="732817" y="1089498"/>
                  </a:cubicBezTo>
                  <a:cubicBezTo>
                    <a:pt x="837660" y="1186775"/>
                    <a:pt x="972095" y="1277969"/>
                    <a:pt x="1101797" y="1361194"/>
                  </a:cubicBezTo>
                  <a:cubicBezTo>
                    <a:pt x="1231499" y="1444420"/>
                    <a:pt x="1394298" y="1528323"/>
                    <a:pt x="1511030" y="1588851"/>
                  </a:cubicBezTo>
                  <a:cubicBezTo>
                    <a:pt x="1627762" y="1649379"/>
                    <a:pt x="1688289" y="1673158"/>
                    <a:pt x="1776919" y="1699098"/>
                  </a:cubicBezTo>
                  <a:cubicBezTo>
                    <a:pt x="1865549" y="1725038"/>
                    <a:pt x="1933203" y="1732956"/>
                    <a:pt x="2002377" y="1739441"/>
                  </a:cubicBezTo>
                  <a:cubicBezTo>
                    <a:pt x="2071552" y="1745926"/>
                    <a:pt x="2229796" y="1781242"/>
                    <a:pt x="2191966" y="1738008"/>
                  </a:cubicBezTo>
                  <a:close/>
                </a:path>
              </a:pathLst>
            </a:custGeom>
            <a:gradFill>
              <a:gsLst>
                <a:gs pos="0">
                  <a:srgbClr val="008000"/>
                </a:gs>
                <a:gs pos="100000">
                  <a:schemeClr val="accent3">
                    <a:lumMod val="75000"/>
                  </a:schemeClr>
                </a:gs>
              </a:gsLst>
            </a:gra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D6517B1-360D-4BFA-A35D-4E606B99B79F}"/>
                </a:ext>
              </a:extLst>
            </p:cNvPr>
            <p:cNvSpPr/>
            <p:nvPr/>
          </p:nvSpPr>
          <p:spPr>
            <a:xfrm>
              <a:off x="1542682" y="0"/>
              <a:ext cx="1258938" cy="1102706"/>
            </a:xfrm>
            <a:custGeom>
              <a:avLst/>
              <a:gdLst>
                <a:gd name="connsiteX0" fmla="*/ 97276 w 1251625"/>
                <a:gd name="connsiteY0" fmla="*/ 1102468 h 1102468"/>
                <a:gd name="connsiteX1" fmla="*/ 0 w 1251625"/>
                <a:gd name="connsiteY1" fmla="*/ 778212 h 1102468"/>
                <a:gd name="connsiteX2" fmla="*/ 12970 w 1251625"/>
                <a:gd name="connsiteY2" fmla="*/ 415046 h 1102468"/>
                <a:gd name="connsiteX3" fmla="*/ 155642 w 1251625"/>
                <a:gd name="connsiteY3" fmla="*/ 220493 h 1102468"/>
                <a:gd name="connsiteX4" fmla="*/ 350195 w 1251625"/>
                <a:gd name="connsiteY4" fmla="*/ 116732 h 1102468"/>
                <a:gd name="connsiteX5" fmla="*/ 525293 w 1251625"/>
                <a:gd name="connsiteY5" fmla="*/ 123217 h 1102468"/>
                <a:gd name="connsiteX6" fmla="*/ 603114 w 1251625"/>
                <a:gd name="connsiteY6" fmla="*/ 123217 h 1102468"/>
                <a:gd name="connsiteX7" fmla="*/ 447472 w 1251625"/>
                <a:gd name="connsiteY7" fmla="*/ 0 h 1102468"/>
                <a:gd name="connsiteX8" fmla="*/ 1251625 w 1251625"/>
                <a:gd name="connsiteY8" fmla="*/ 259404 h 1102468"/>
                <a:gd name="connsiteX9" fmla="*/ 1147863 w 1251625"/>
                <a:gd name="connsiteY9" fmla="*/ 583659 h 1102468"/>
                <a:gd name="connsiteX10" fmla="*/ 953310 w 1251625"/>
                <a:gd name="connsiteY10" fmla="*/ 389106 h 1102468"/>
                <a:gd name="connsiteX11" fmla="*/ 953310 w 1251625"/>
                <a:gd name="connsiteY11" fmla="*/ 389106 h 1102468"/>
                <a:gd name="connsiteX12" fmla="*/ 804153 w 1251625"/>
                <a:gd name="connsiteY12" fmla="*/ 363166 h 1102468"/>
                <a:gd name="connsiteX13" fmla="*/ 635540 w 1251625"/>
                <a:gd name="connsiteY13" fmla="*/ 382621 h 1102468"/>
                <a:gd name="connsiteX14" fmla="*/ 486383 w 1251625"/>
                <a:gd name="connsiteY14" fmla="*/ 486383 h 1102468"/>
                <a:gd name="connsiteX15" fmla="*/ 311285 w 1251625"/>
                <a:gd name="connsiteY15" fmla="*/ 635540 h 1102468"/>
                <a:gd name="connsiteX16" fmla="*/ 207523 w 1251625"/>
                <a:gd name="connsiteY16" fmla="*/ 836578 h 1102468"/>
                <a:gd name="connsiteX17" fmla="*/ 97276 w 1251625"/>
                <a:gd name="connsiteY17" fmla="*/ 1102468 h 1102468"/>
                <a:gd name="connsiteX0" fmla="*/ 97276 w 1251625"/>
                <a:gd name="connsiteY0" fmla="*/ 1102468 h 1102468"/>
                <a:gd name="connsiteX1" fmla="*/ 0 w 1251625"/>
                <a:gd name="connsiteY1" fmla="*/ 778212 h 1102468"/>
                <a:gd name="connsiteX2" fmla="*/ 12970 w 1251625"/>
                <a:gd name="connsiteY2" fmla="*/ 415046 h 1102468"/>
                <a:gd name="connsiteX3" fmla="*/ 155642 w 1251625"/>
                <a:gd name="connsiteY3" fmla="*/ 220493 h 1102468"/>
                <a:gd name="connsiteX4" fmla="*/ 350195 w 1251625"/>
                <a:gd name="connsiteY4" fmla="*/ 116732 h 1102468"/>
                <a:gd name="connsiteX5" fmla="*/ 525293 w 1251625"/>
                <a:gd name="connsiteY5" fmla="*/ 123217 h 1102468"/>
                <a:gd name="connsiteX6" fmla="*/ 603114 w 1251625"/>
                <a:gd name="connsiteY6" fmla="*/ 123217 h 1102468"/>
                <a:gd name="connsiteX7" fmla="*/ 447472 w 1251625"/>
                <a:gd name="connsiteY7" fmla="*/ 0 h 1102468"/>
                <a:gd name="connsiteX8" fmla="*/ 1251625 w 1251625"/>
                <a:gd name="connsiteY8" fmla="*/ 259404 h 1102468"/>
                <a:gd name="connsiteX9" fmla="*/ 1147863 w 1251625"/>
                <a:gd name="connsiteY9" fmla="*/ 583659 h 1102468"/>
                <a:gd name="connsiteX10" fmla="*/ 953310 w 1251625"/>
                <a:gd name="connsiteY10" fmla="*/ 389106 h 1102468"/>
                <a:gd name="connsiteX11" fmla="*/ 953310 w 1251625"/>
                <a:gd name="connsiteY11" fmla="*/ 389106 h 1102468"/>
                <a:gd name="connsiteX12" fmla="*/ 804153 w 1251625"/>
                <a:gd name="connsiteY12" fmla="*/ 363166 h 1102468"/>
                <a:gd name="connsiteX13" fmla="*/ 635540 w 1251625"/>
                <a:gd name="connsiteY13" fmla="*/ 382621 h 1102468"/>
                <a:gd name="connsiteX14" fmla="*/ 486383 w 1251625"/>
                <a:gd name="connsiteY14" fmla="*/ 486383 h 1102468"/>
                <a:gd name="connsiteX15" fmla="*/ 311285 w 1251625"/>
                <a:gd name="connsiteY15" fmla="*/ 635540 h 1102468"/>
                <a:gd name="connsiteX16" fmla="*/ 207523 w 1251625"/>
                <a:gd name="connsiteY16" fmla="*/ 836578 h 1102468"/>
                <a:gd name="connsiteX17" fmla="*/ 97276 w 1251625"/>
                <a:gd name="connsiteY17" fmla="*/ 1102468 h 1102468"/>
                <a:gd name="connsiteX0" fmla="*/ 97276 w 1251625"/>
                <a:gd name="connsiteY0" fmla="*/ 1102468 h 1102468"/>
                <a:gd name="connsiteX1" fmla="*/ 0 w 1251625"/>
                <a:gd name="connsiteY1" fmla="*/ 778212 h 1102468"/>
                <a:gd name="connsiteX2" fmla="*/ 12970 w 1251625"/>
                <a:gd name="connsiteY2" fmla="*/ 415046 h 1102468"/>
                <a:gd name="connsiteX3" fmla="*/ 155642 w 1251625"/>
                <a:gd name="connsiteY3" fmla="*/ 220493 h 1102468"/>
                <a:gd name="connsiteX4" fmla="*/ 350195 w 1251625"/>
                <a:gd name="connsiteY4" fmla="*/ 116732 h 1102468"/>
                <a:gd name="connsiteX5" fmla="*/ 525293 w 1251625"/>
                <a:gd name="connsiteY5" fmla="*/ 123217 h 1102468"/>
                <a:gd name="connsiteX6" fmla="*/ 603114 w 1251625"/>
                <a:gd name="connsiteY6" fmla="*/ 123217 h 1102468"/>
                <a:gd name="connsiteX7" fmla="*/ 447472 w 1251625"/>
                <a:gd name="connsiteY7" fmla="*/ 0 h 1102468"/>
                <a:gd name="connsiteX8" fmla="*/ 1251625 w 1251625"/>
                <a:gd name="connsiteY8" fmla="*/ 259404 h 1102468"/>
                <a:gd name="connsiteX9" fmla="*/ 1147863 w 1251625"/>
                <a:gd name="connsiteY9" fmla="*/ 583659 h 1102468"/>
                <a:gd name="connsiteX10" fmla="*/ 953310 w 1251625"/>
                <a:gd name="connsiteY10" fmla="*/ 389106 h 1102468"/>
                <a:gd name="connsiteX11" fmla="*/ 953310 w 1251625"/>
                <a:gd name="connsiteY11" fmla="*/ 389106 h 1102468"/>
                <a:gd name="connsiteX12" fmla="*/ 804153 w 1251625"/>
                <a:gd name="connsiteY12" fmla="*/ 363166 h 1102468"/>
                <a:gd name="connsiteX13" fmla="*/ 635540 w 1251625"/>
                <a:gd name="connsiteY13" fmla="*/ 382621 h 1102468"/>
                <a:gd name="connsiteX14" fmla="*/ 486383 w 1251625"/>
                <a:gd name="connsiteY14" fmla="*/ 486383 h 1102468"/>
                <a:gd name="connsiteX15" fmla="*/ 311285 w 1251625"/>
                <a:gd name="connsiteY15" fmla="*/ 635540 h 1102468"/>
                <a:gd name="connsiteX16" fmla="*/ 207523 w 1251625"/>
                <a:gd name="connsiteY16" fmla="*/ 836578 h 1102468"/>
                <a:gd name="connsiteX17" fmla="*/ 97276 w 1251625"/>
                <a:gd name="connsiteY17" fmla="*/ 1102468 h 1102468"/>
                <a:gd name="connsiteX0" fmla="*/ 106257 w 1260606"/>
                <a:gd name="connsiteY0" fmla="*/ 1102468 h 1102468"/>
                <a:gd name="connsiteX1" fmla="*/ 8981 w 1260606"/>
                <a:gd name="connsiteY1" fmla="*/ 778212 h 1102468"/>
                <a:gd name="connsiteX2" fmla="*/ 21951 w 1260606"/>
                <a:gd name="connsiteY2" fmla="*/ 415046 h 1102468"/>
                <a:gd name="connsiteX3" fmla="*/ 164623 w 1260606"/>
                <a:gd name="connsiteY3" fmla="*/ 220493 h 1102468"/>
                <a:gd name="connsiteX4" fmla="*/ 359176 w 1260606"/>
                <a:gd name="connsiteY4" fmla="*/ 116732 h 1102468"/>
                <a:gd name="connsiteX5" fmla="*/ 534274 w 1260606"/>
                <a:gd name="connsiteY5" fmla="*/ 123217 h 1102468"/>
                <a:gd name="connsiteX6" fmla="*/ 612095 w 1260606"/>
                <a:gd name="connsiteY6" fmla="*/ 123217 h 1102468"/>
                <a:gd name="connsiteX7" fmla="*/ 456453 w 1260606"/>
                <a:gd name="connsiteY7" fmla="*/ 0 h 1102468"/>
                <a:gd name="connsiteX8" fmla="*/ 1260606 w 1260606"/>
                <a:gd name="connsiteY8" fmla="*/ 259404 h 1102468"/>
                <a:gd name="connsiteX9" fmla="*/ 1156844 w 1260606"/>
                <a:gd name="connsiteY9" fmla="*/ 583659 h 1102468"/>
                <a:gd name="connsiteX10" fmla="*/ 962291 w 1260606"/>
                <a:gd name="connsiteY10" fmla="*/ 389106 h 1102468"/>
                <a:gd name="connsiteX11" fmla="*/ 962291 w 1260606"/>
                <a:gd name="connsiteY11" fmla="*/ 389106 h 1102468"/>
                <a:gd name="connsiteX12" fmla="*/ 813134 w 1260606"/>
                <a:gd name="connsiteY12" fmla="*/ 363166 h 1102468"/>
                <a:gd name="connsiteX13" fmla="*/ 644521 w 1260606"/>
                <a:gd name="connsiteY13" fmla="*/ 382621 h 1102468"/>
                <a:gd name="connsiteX14" fmla="*/ 495364 w 1260606"/>
                <a:gd name="connsiteY14" fmla="*/ 486383 h 1102468"/>
                <a:gd name="connsiteX15" fmla="*/ 320266 w 1260606"/>
                <a:gd name="connsiteY15" fmla="*/ 635540 h 1102468"/>
                <a:gd name="connsiteX16" fmla="*/ 216504 w 1260606"/>
                <a:gd name="connsiteY16" fmla="*/ 836578 h 1102468"/>
                <a:gd name="connsiteX17" fmla="*/ 106257 w 1260606"/>
                <a:gd name="connsiteY17" fmla="*/ 1102468 h 1102468"/>
                <a:gd name="connsiteX0" fmla="*/ 106257 w 1260606"/>
                <a:gd name="connsiteY0" fmla="*/ 1102468 h 1102468"/>
                <a:gd name="connsiteX1" fmla="*/ 8981 w 1260606"/>
                <a:gd name="connsiteY1" fmla="*/ 778212 h 1102468"/>
                <a:gd name="connsiteX2" fmla="*/ 21951 w 1260606"/>
                <a:gd name="connsiteY2" fmla="*/ 415046 h 1102468"/>
                <a:gd name="connsiteX3" fmla="*/ 164623 w 1260606"/>
                <a:gd name="connsiteY3" fmla="*/ 220493 h 1102468"/>
                <a:gd name="connsiteX4" fmla="*/ 359176 w 1260606"/>
                <a:gd name="connsiteY4" fmla="*/ 116732 h 1102468"/>
                <a:gd name="connsiteX5" fmla="*/ 534274 w 1260606"/>
                <a:gd name="connsiteY5" fmla="*/ 123217 h 1102468"/>
                <a:gd name="connsiteX6" fmla="*/ 612095 w 1260606"/>
                <a:gd name="connsiteY6" fmla="*/ 123217 h 1102468"/>
                <a:gd name="connsiteX7" fmla="*/ 456453 w 1260606"/>
                <a:gd name="connsiteY7" fmla="*/ 0 h 1102468"/>
                <a:gd name="connsiteX8" fmla="*/ 1260606 w 1260606"/>
                <a:gd name="connsiteY8" fmla="*/ 259404 h 1102468"/>
                <a:gd name="connsiteX9" fmla="*/ 1156844 w 1260606"/>
                <a:gd name="connsiteY9" fmla="*/ 583659 h 1102468"/>
                <a:gd name="connsiteX10" fmla="*/ 962291 w 1260606"/>
                <a:gd name="connsiteY10" fmla="*/ 389106 h 1102468"/>
                <a:gd name="connsiteX11" fmla="*/ 962291 w 1260606"/>
                <a:gd name="connsiteY11" fmla="*/ 389106 h 1102468"/>
                <a:gd name="connsiteX12" fmla="*/ 813134 w 1260606"/>
                <a:gd name="connsiteY12" fmla="*/ 363166 h 1102468"/>
                <a:gd name="connsiteX13" fmla="*/ 644521 w 1260606"/>
                <a:gd name="connsiteY13" fmla="*/ 382621 h 1102468"/>
                <a:gd name="connsiteX14" fmla="*/ 495364 w 1260606"/>
                <a:gd name="connsiteY14" fmla="*/ 486383 h 1102468"/>
                <a:gd name="connsiteX15" fmla="*/ 320266 w 1260606"/>
                <a:gd name="connsiteY15" fmla="*/ 635540 h 1102468"/>
                <a:gd name="connsiteX16" fmla="*/ 216504 w 1260606"/>
                <a:gd name="connsiteY16" fmla="*/ 836578 h 1102468"/>
                <a:gd name="connsiteX17" fmla="*/ 106257 w 1260606"/>
                <a:gd name="connsiteY17" fmla="*/ 1102468 h 1102468"/>
                <a:gd name="connsiteX0" fmla="*/ 106257 w 1260606"/>
                <a:gd name="connsiteY0" fmla="*/ 1102468 h 1102468"/>
                <a:gd name="connsiteX1" fmla="*/ 8981 w 1260606"/>
                <a:gd name="connsiteY1" fmla="*/ 778212 h 1102468"/>
                <a:gd name="connsiteX2" fmla="*/ 21951 w 1260606"/>
                <a:gd name="connsiteY2" fmla="*/ 415046 h 1102468"/>
                <a:gd name="connsiteX3" fmla="*/ 164623 w 1260606"/>
                <a:gd name="connsiteY3" fmla="*/ 220493 h 1102468"/>
                <a:gd name="connsiteX4" fmla="*/ 359176 w 1260606"/>
                <a:gd name="connsiteY4" fmla="*/ 116732 h 1102468"/>
                <a:gd name="connsiteX5" fmla="*/ 534274 w 1260606"/>
                <a:gd name="connsiteY5" fmla="*/ 123217 h 1102468"/>
                <a:gd name="connsiteX6" fmla="*/ 612095 w 1260606"/>
                <a:gd name="connsiteY6" fmla="*/ 123217 h 1102468"/>
                <a:gd name="connsiteX7" fmla="*/ 456453 w 1260606"/>
                <a:gd name="connsiteY7" fmla="*/ 0 h 1102468"/>
                <a:gd name="connsiteX8" fmla="*/ 1260606 w 1260606"/>
                <a:gd name="connsiteY8" fmla="*/ 259404 h 1102468"/>
                <a:gd name="connsiteX9" fmla="*/ 1156844 w 1260606"/>
                <a:gd name="connsiteY9" fmla="*/ 583659 h 1102468"/>
                <a:gd name="connsiteX10" fmla="*/ 962291 w 1260606"/>
                <a:gd name="connsiteY10" fmla="*/ 389106 h 1102468"/>
                <a:gd name="connsiteX11" fmla="*/ 962291 w 1260606"/>
                <a:gd name="connsiteY11" fmla="*/ 389106 h 1102468"/>
                <a:gd name="connsiteX12" fmla="*/ 813134 w 1260606"/>
                <a:gd name="connsiteY12" fmla="*/ 363166 h 1102468"/>
                <a:gd name="connsiteX13" fmla="*/ 644521 w 1260606"/>
                <a:gd name="connsiteY13" fmla="*/ 382621 h 1102468"/>
                <a:gd name="connsiteX14" fmla="*/ 495364 w 1260606"/>
                <a:gd name="connsiteY14" fmla="*/ 486383 h 1102468"/>
                <a:gd name="connsiteX15" fmla="*/ 320266 w 1260606"/>
                <a:gd name="connsiteY15" fmla="*/ 635540 h 1102468"/>
                <a:gd name="connsiteX16" fmla="*/ 216504 w 1260606"/>
                <a:gd name="connsiteY16" fmla="*/ 836578 h 1102468"/>
                <a:gd name="connsiteX17" fmla="*/ 106257 w 1260606"/>
                <a:gd name="connsiteY17" fmla="*/ 1102468 h 1102468"/>
                <a:gd name="connsiteX0" fmla="*/ 106257 w 1260606"/>
                <a:gd name="connsiteY0" fmla="*/ 1102468 h 1102814"/>
                <a:gd name="connsiteX1" fmla="*/ 8981 w 1260606"/>
                <a:gd name="connsiteY1" fmla="*/ 778212 h 1102814"/>
                <a:gd name="connsiteX2" fmla="*/ 21951 w 1260606"/>
                <a:gd name="connsiteY2" fmla="*/ 415046 h 1102814"/>
                <a:gd name="connsiteX3" fmla="*/ 164623 w 1260606"/>
                <a:gd name="connsiteY3" fmla="*/ 220493 h 1102814"/>
                <a:gd name="connsiteX4" fmla="*/ 359176 w 1260606"/>
                <a:gd name="connsiteY4" fmla="*/ 116732 h 1102814"/>
                <a:gd name="connsiteX5" fmla="*/ 534274 w 1260606"/>
                <a:gd name="connsiteY5" fmla="*/ 123217 h 1102814"/>
                <a:gd name="connsiteX6" fmla="*/ 612095 w 1260606"/>
                <a:gd name="connsiteY6" fmla="*/ 123217 h 1102814"/>
                <a:gd name="connsiteX7" fmla="*/ 456453 w 1260606"/>
                <a:gd name="connsiteY7" fmla="*/ 0 h 1102814"/>
                <a:gd name="connsiteX8" fmla="*/ 1260606 w 1260606"/>
                <a:gd name="connsiteY8" fmla="*/ 259404 h 1102814"/>
                <a:gd name="connsiteX9" fmla="*/ 1156844 w 1260606"/>
                <a:gd name="connsiteY9" fmla="*/ 583659 h 1102814"/>
                <a:gd name="connsiteX10" fmla="*/ 962291 w 1260606"/>
                <a:gd name="connsiteY10" fmla="*/ 389106 h 1102814"/>
                <a:gd name="connsiteX11" fmla="*/ 962291 w 1260606"/>
                <a:gd name="connsiteY11" fmla="*/ 389106 h 1102814"/>
                <a:gd name="connsiteX12" fmla="*/ 813134 w 1260606"/>
                <a:gd name="connsiteY12" fmla="*/ 363166 h 1102814"/>
                <a:gd name="connsiteX13" fmla="*/ 644521 w 1260606"/>
                <a:gd name="connsiteY13" fmla="*/ 382621 h 1102814"/>
                <a:gd name="connsiteX14" fmla="*/ 495364 w 1260606"/>
                <a:gd name="connsiteY14" fmla="*/ 486383 h 1102814"/>
                <a:gd name="connsiteX15" fmla="*/ 320266 w 1260606"/>
                <a:gd name="connsiteY15" fmla="*/ 635540 h 1102814"/>
                <a:gd name="connsiteX16" fmla="*/ 216504 w 1260606"/>
                <a:gd name="connsiteY16" fmla="*/ 836578 h 1102814"/>
                <a:gd name="connsiteX17" fmla="*/ 106257 w 1260606"/>
                <a:gd name="connsiteY17" fmla="*/ 1102468 h 1102814"/>
                <a:gd name="connsiteX0" fmla="*/ 106257 w 1260606"/>
                <a:gd name="connsiteY0" fmla="*/ 1102468 h 1102814"/>
                <a:gd name="connsiteX1" fmla="*/ 8981 w 1260606"/>
                <a:gd name="connsiteY1" fmla="*/ 778212 h 1102814"/>
                <a:gd name="connsiteX2" fmla="*/ 21951 w 1260606"/>
                <a:gd name="connsiteY2" fmla="*/ 415046 h 1102814"/>
                <a:gd name="connsiteX3" fmla="*/ 164623 w 1260606"/>
                <a:gd name="connsiteY3" fmla="*/ 220493 h 1102814"/>
                <a:gd name="connsiteX4" fmla="*/ 359176 w 1260606"/>
                <a:gd name="connsiteY4" fmla="*/ 116732 h 1102814"/>
                <a:gd name="connsiteX5" fmla="*/ 534274 w 1260606"/>
                <a:gd name="connsiteY5" fmla="*/ 123217 h 1102814"/>
                <a:gd name="connsiteX6" fmla="*/ 612095 w 1260606"/>
                <a:gd name="connsiteY6" fmla="*/ 123217 h 1102814"/>
                <a:gd name="connsiteX7" fmla="*/ 456453 w 1260606"/>
                <a:gd name="connsiteY7" fmla="*/ 0 h 1102814"/>
                <a:gd name="connsiteX8" fmla="*/ 1260606 w 1260606"/>
                <a:gd name="connsiteY8" fmla="*/ 259404 h 1102814"/>
                <a:gd name="connsiteX9" fmla="*/ 1156844 w 1260606"/>
                <a:gd name="connsiteY9" fmla="*/ 583659 h 1102814"/>
                <a:gd name="connsiteX10" fmla="*/ 962291 w 1260606"/>
                <a:gd name="connsiteY10" fmla="*/ 389106 h 1102814"/>
                <a:gd name="connsiteX11" fmla="*/ 962291 w 1260606"/>
                <a:gd name="connsiteY11" fmla="*/ 389106 h 1102814"/>
                <a:gd name="connsiteX12" fmla="*/ 813134 w 1260606"/>
                <a:gd name="connsiteY12" fmla="*/ 363166 h 1102814"/>
                <a:gd name="connsiteX13" fmla="*/ 644521 w 1260606"/>
                <a:gd name="connsiteY13" fmla="*/ 382621 h 1102814"/>
                <a:gd name="connsiteX14" fmla="*/ 495364 w 1260606"/>
                <a:gd name="connsiteY14" fmla="*/ 486383 h 1102814"/>
                <a:gd name="connsiteX15" fmla="*/ 320266 w 1260606"/>
                <a:gd name="connsiteY15" fmla="*/ 635540 h 1102814"/>
                <a:gd name="connsiteX16" fmla="*/ 216504 w 1260606"/>
                <a:gd name="connsiteY16" fmla="*/ 836578 h 1102814"/>
                <a:gd name="connsiteX17" fmla="*/ 106257 w 1260606"/>
                <a:gd name="connsiteY17" fmla="*/ 1102468 h 1102814"/>
                <a:gd name="connsiteX0" fmla="*/ 106257 w 1260606"/>
                <a:gd name="connsiteY0" fmla="*/ 1102468 h 1102814"/>
                <a:gd name="connsiteX1" fmla="*/ 8981 w 1260606"/>
                <a:gd name="connsiteY1" fmla="*/ 778212 h 1102814"/>
                <a:gd name="connsiteX2" fmla="*/ 21951 w 1260606"/>
                <a:gd name="connsiteY2" fmla="*/ 415046 h 1102814"/>
                <a:gd name="connsiteX3" fmla="*/ 164623 w 1260606"/>
                <a:gd name="connsiteY3" fmla="*/ 220493 h 1102814"/>
                <a:gd name="connsiteX4" fmla="*/ 359176 w 1260606"/>
                <a:gd name="connsiteY4" fmla="*/ 116732 h 1102814"/>
                <a:gd name="connsiteX5" fmla="*/ 534274 w 1260606"/>
                <a:gd name="connsiteY5" fmla="*/ 123217 h 1102814"/>
                <a:gd name="connsiteX6" fmla="*/ 612095 w 1260606"/>
                <a:gd name="connsiteY6" fmla="*/ 123217 h 1102814"/>
                <a:gd name="connsiteX7" fmla="*/ 456453 w 1260606"/>
                <a:gd name="connsiteY7" fmla="*/ 0 h 1102814"/>
                <a:gd name="connsiteX8" fmla="*/ 1260606 w 1260606"/>
                <a:gd name="connsiteY8" fmla="*/ 259404 h 1102814"/>
                <a:gd name="connsiteX9" fmla="*/ 1156844 w 1260606"/>
                <a:gd name="connsiteY9" fmla="*/ 583659 h 1102814"/>
                <a:gd name="connsiteX10" fmla="*/ 962291 w 1260606"/>
                <a:gd name="connsiteY10" fmla="*/ 389106 h 1102814"/>
                <a:gd name="connsiteX11" fmla="*/ 962291 w 1260606"/>
                <a:gd name="connsiteY11" fmla="*/ 389106 h 1102814"/>
                <a:gd name="connsiteX12" fmla="*/ 813134 w 1260606"/>
                <a:gd name="connsiteY12" fmla="*/ 363166 h 1102814"/>
                <a:gd name="connsiteX13" fmla="*/ 644521 w 1260606"/>
                <a:gd name="connsiteY13" fmla="*/ 382621 h 1102814"/>
                <a:gd name="connsiteX14" fmla="*/ 495364 w 1260606"/>
                <a:gd name="connsiteY14" fmla="*/ 486383 h 1102814"/>
                <a:gd name="connsiteX15" fmla="*/ 320266 w 1260606"/>
                <a:gd name="connsiteY15" fmla="*/ 635540 h 1102814"/>
                <a:gd name="connsiteX16" fmla="*/ 216504 w 1260606"/>
                <a:gd name="connsiteY16" fmla="*/ 836578 h 1102814"/>
                <a:gd name="connsiteX17" fmla="*/ 106257 w 1260606"/>
                <a:gd name="connsiteY17" fmla="*/ 1102468 h 1102814"/>
                <a:gd name="connsiteX0" fmla="*/ 106257 w 1260606"/>
                <a:gd name="connsiteY0" fmla="*/ 1102468 h 1102814"/>
                <a:gd name="connsiteX1" fmla="*/ 8981 w 1260606"/>
                <a:gd name="connsiteY1" fmla="*/ 778212 h 1102814"/>
                <a:gd name="connsiteX2" fmla="*/ 21951 w 1260606"/>
                <a:gd name="connsiteY2" fmla="*/ 415046 h 1102814"/>
                <a:gd name="connsiteX3" fmla="*/ 164623 w 1260606"/>
                <a:gd name="connsiteY3" fmla="*/ 220493 h 1102814"/>
                <a:gd name="connsiteX4" fmla="*/ 359176 w 1260606"/>
                <a:gd name="connsiteY4" fmla="*/ 116732 h 1102814"/>
                <a:gd name="connsiteX5" fmla="*/ 534274 w 1260606"/>
                <a:gd name="connsiteY5" fmla="*/ 123217 h 1102814"/>
                <a:gd name="connsiteX6" fmla="*/ 612095 w 1260606"/>
                <a:gd name="connsiteY6" fmla="*/ 123217 h 1102814"/>
                <a:gd name="connsiteX7" fmla="*/ 456453 w 1260606"/>
                <a:gd name="connsiteY7" fmla="*/ 0 h 1102814"/>
                <a:gd name="connsiteX8" fmla="*/ 1260606 w 1260606"/>
                <a:gd name="connsiteY8" fmla="*/ 259404 h 1102814"/>
                <a:gd name="connsiteX9" fmla="*/ 1156844 w 1260606"/>
                <a:gd name="connsiteY9" fmla="*/ 583659 h 1102814"/>
                <a:gd name="connsiteX10" fmla="*/ 962291 w 1260606"/>
                <a:gd name="connsiteY10" fmla="*/ 389106 h 1102814"/>
                <a:gd name="connsiteX11" fmla="*/ 962291 w 1260606"/>
                <a:gd name="connsiteY11" fmla="*/ 389106 h 1102814"/>
                <a:gd name="connsiteX12" fmla="*/ 813134 w 1260606"/>
                <a:gd name="connsiteY12" fmla="*/ 363166 h 1102814"/>
                <a:gd name="connsiteX13" fmla="*/ 644521 w 1260606"/>
                <a:gd name="connsiteY13" fmla="*/ 382621 h 1102814"/>
                <a:gd name="connsiteX14" fmla="*/ 495364 w 1260606"/>
                <a:gd name="connsiteY14" fmla="*/ 486383 h 1102814"/>
                <a:gd name="connsiteX15" fmla="*/ 320266 w 1260606"/>
                <a:gd name="connsiteY15" fmla="*/ 635540 h 1102814"/>
                <a:gd name="connsiteX16" fmla="*/ 216504 w 1260606"/>
                <a:gd name="connsiteY16" fmla="*/ 836578 h 1102814"/>
                <a:gd name="connsiteX17" fmla="*/ 106257 w 1260606"/>
                <a:gd name="connsiteY17" fmla="*/ 1102468 h 1102814"/>
                <a:gd name="connsiteX0" fmla="*/ 106257 w 1260606"/>
                <a:gd name="connsiteY0" fmla="*/ 1102468 h 1102814"/>
                <a:gd name="connsiteX1" fmla="*/ 8981 w 1260606"/>
                <a:gd name="connsiteY1" fmla="*/ 778212 h 1102814"/>
                <a:gd name="connsiteX2" fmla="*/ 21951 w 1260606"/>
                <a:gd name="connsiteY2" fmla="*/ 415046 h 1102814"/>
                <a:gd name="connsiteX3" fmla="*/ 164623 w 1260606"/>
                <a:gd name="connsiteY3" fmla="*/ 220493 h 1102814"/>
                <a:gd name="connsiteX4" fmla="*/ 359176 w 1260606"/>
                <a:gd name="connsiteY4" fmla="*/ 116732 h 1102814"/>
                <a:gd name="connsiteX5" fmla="*/ 534274 w 1260606"/>
                <a:gd name="connsiteY5" fmla="*/ 123217 h 1102814"/>
                <a:gd name="connsiteX6" fmla="*/ 612095 w 1260606"/>
                <a:gd name="connsiteY6" fmla="*/ 123217 h 1102814"/>
                <a:gd name="connsiteX7" fmla="*/ 456453 w 1260606"/>
                <a:gd name="connsiteY7" fmla="*/ 0 h 1102814"/>
                <a:gd name="connsiteX8" fmla="*/ 1260606 w 1260606"/>
                <a:gd name="connsiteY8" fmla="*/ 259404 h 1102814"/>
                <a:gd name="connsiteX9" fmla="*/ 1156844 w 1260606"/>
                <a:gd name="connsiteY9" fmla="*/ 583659 h 1102814"/>
                <a:gd name="connsiteX10" fmla="*/ 962291 w 1260606"/>
                <a:gd name="connsiteY10" fmla="*/ 389106 h 1102814"/>
                <a:gd name="connsiteX11" fmla="*/ 962291 w 1260606"/>
                <a:gd name="connsiteY11" fmla="*/ 389106 h 1102814"/>
                <a:gd name="connsiteX12" fmla="*/ 813134 w 1260606"/>
                <a:gd name="connsiteY12" fmla="*/ 363166 h 1102814"/>
                <a:gd name="connsiteX13" fmla="*/ 644521 w 1260606"/>
                <a:gd name="connsiteY13" fmla="*/ 382621 h 1102814"/>
                <a:gd name="connsiteX14" fmla="*/ 495364 w 1260606"/>
                <a:gd name="connsiteY14" fmla="*/ 486383 h 1102814"/>
                <a:gd name="connsiteX15" fmla="*/ 320266 w 1260606"/>
                <a:gd name="connsiteY15" fmla="*/ 635540 h 1102814"/>
                <a:gd name="connsiteX16" fmla="*/ 216504 w 1260606"/>
                <a:gd name="connsiteY16" fmla="*/ 836578 h 1102814"/>
                <a:gd name="connsiteX17" fmla="*/ 106257 w 1260606"/>
                <a:gd name="connsiteY17" fmla="*/ 1102468 h 1102814"/>
                <a:gd name="connsiteX0" fmla="*/ 106257 w 1260606"/>
                <a:gd name="connsiteY0" fmla="*/ 1102468 h 1102814"/>
                <a:gd name="connsiteX1" fmla="*/ 8981 w 1260606"/>
                <a:gd name="connsiteY1" fmla="*/ 778212 h 1102814"/>
                <a:gd name="connsiteX2" fmla="*/ 21951 w 1260606"/>
                <a:gd name="connsiteY2" fmla="*/ 415046 h 1102814"/>
                <a:gd name="connsiteX3" fmla="*/ 164623 w 1260606"/>
                <a:gd name="connsiteY3" fmla="*/ 220493 h 1102814"/>
                <a:gd name="connsiteX4" fmla="*/ 354124 w 1260606"/>
                <a:gd name="connsiteY4" fmla="*/ 152099 h 1102814"/>
                <a:gd name="connsiteX5" fmla="*/ 534274 w 1260606"/>
                <a:gd name="connsiteY5" fmla="*/ 123217 h 1102814"/>
                <a:gd name="connsiteX6" fmla="*/ 612095 w 1260606"/>
                <a:gd name="connsiteY6" fmla="*/ 123217 h 1102814"/>
                <a:gd name="connsiteX7" fmla="*/ 456453 w 1260606"/>
                <a:gd name="connsiteY7" fmla="*/ 0 h 1102814"/>
                <a:gd name="connsiteX8" fmla="*/ 1260606 w 1260606"/>
                <a:gd name="connsiteY8" fmla="*/ 259404 h 1102814"/>
                <a:gd name="connsiteX9" fmla="*/ 1156844 w 1260606"/>
                <a:gd name="connsiteY9" fmla="*/ 583659 h 1102814"/>
                <a:gd name="connsiteX10" fmla="*/ 962291 w 1260606"/>
                <a:gd name="connsiteY10" fmla="*/ 389106 h 1102814"/>
                <a:gd name="connsiteX11" fmla="*/ 962291 w 1260606"/>
                <a:gd name="connsiteY11" fmla="*/ 389106 h 1102814"/>
                <a:gd name="connsiteX12" fmla="*/ 813134 w 1260606"/>
                <a:gd name="connsiteY12" fmla="*/ 363166 h 1102814"/>
                <a:gd name="connsiteX13" fmla="*/ 644521 w 1260606"/>
                <a:gd name="connsiteY13" fmla="*/ 382621 h 1102814"/>
                <a:gd name="connsiteX14" fmla="*/ 495364 w 1260606"/>
                <a:gd name="connsiteY14" fmla="*/ 486383 h 1102814"/>
                <a:gd name="connsiteX15" fmla="*/ 320266 w 1260606"/>
                <a:gd name="connsiteY15" fmla="*/ 635540 h 1102814"/>
                <a:gd name="connsiteX16" fmla="*/ 216504 w 1260606"/>
                <a:gd name="connsiteY16" fmla="*/ 836578 h 1102814"/>
                <a:gd name="connsiteX17" fmla="*/ 106257 w 1260606"/>
                <a:gd name="connsiteY17" fmla="*/ 1102468 h 1102814"/>
                <a:gd name="connsiteX0" fmla="*/ 106257 w 1260606"/>
                <a:gd name="connsiteY0" fmla="*/ 1102468 h 1102814"/>
                <a:gd name="connsiteX1" fmla="*/ 8981 w 1260606"/>
                <a:gd name="connsiteY1" fmla="*/ 778212 h 1102814"/>
                <a:gd name="connsiteX2" fmla="*/ 21951 w 1260606"/>
                <a:gd name="connsiteY2" fmla="*/ 415046 h 1102814"/>
                <a:gd name="connsiteX3" fmla="*/ 164623 w 1260606"/>
                <a:gd name="connsiteY3" fmla="*/ 255860 h 1102814"/>
                <a:gd name="connsiteX4" fmla="*/ 354124 w 1260606"/>
                <a:gd name="connsiteY4" fmla="*/ 152099 h 1102814"/>
                <a:gd name="connsiteX5" fmla="*/ 534274 w 1260606"/>
                <a:gd name="connsiteY5" fmla="*/ 123217 h 1102814"/>
                <a:gd name="connsiteX6" fmla="*/ 612095 w 1260606"/>
                <a:gd name="connsiteY6" fmla="*/ 123217 h 1102814"/>
                <a:gd name="connsiteX7" fmla="*/ 456453 w 1260606"/>
                <a:gd name="connsiteY7" fmla="*/ 0 h 1102814"/>
                <a:gd name="connsiteX8" fmla="*/ 1260606 w 1260606"/>
                <a:gd name="connsiteY8" fmla="*/ 259404 h 1102814"/>
                <a:gd name="connsiteX9" fmla="*/ 1156844 w 1260606"/>
                <a:gd name="connsiteY9" fmla="*/ 583659 h 1102814"/>
                <a:gd name="connsiteX10" fmla="*/ 962291 w 1260606"/>
                <a:gd name="connsiteY10" fmla="*/ 389106 h 1102814"/>
                <a:gd name="connsiteX11" fmla="*/ 962291 w 1260606"/>
                <a:gd name="connsiteY11" fmla="*/ 389106 h 1102814"/>
                <a:gd name="connsiteX12" fmla="*/ 813134 w 1260606"/>
                <a:gd name="connsiteY12" fmla="*/ 363166 h 1102814"/>
                <a:gd name="connsiteX13" fmla="*/ 644521 w 1260606"/>
                <a:gd name="connsiteY13" fmla="*/ 382621 h 1102814"/>
                <a:gd name="connsiteX14" fmla="*/ 495364 w 1260606"/>
                <a:gd name="connsiteY14" fmla="*/ 486383 h 1102814"/>
                <a:gd name="connsiteX15" fmla="*/ 320266 w 1260606"/>
                <a:gd name="connsiteY15" fmla="*/ 635540 h 1102814"/>
                <a:gd name="connsiteX16" fmla="*/ 216504 w 1260606"/>
                <a:gd name="connsiteY16" fmla="*/ 836578 h 1102814"/>
                <a:gd name="connsiteX17" fmla="*/ 106257 w 1260606"/>
                <a:gd name="connsiteY17" fmla="*/ 1102468 h 1102814"/>
                <a:gd name="connsiteX0" fmla="*/ 104629 w 1258978"/>
                <a:gd name="connsiteY0" fmla="*/ 1102468 h 1102814"/>
                <a:gd name="connsiteX1" fmla="*/ 7353 w 1258978"/>
                <a:gd name="connsiteY1" fmla="*/ 778212 h 1102814"/>
                <a:gd name="connsiteX2" fmla="*/ 25375 w 1258978"/>
                <a:gd name="connsiteY2" fmla="*/ 460517 h 1102814"/>
                <a:gd name="connsiteX3" fmla="*/ 162995 w 1258978"/>
                <a:gd name="connsiteY3" fmla="*/ 255860 h 1102814"/>
                <a:gd name="connsiteX4" fmla="*/ 352496 w 1258978"/>
                <a:gd name="connsiteY4" fmla="*/ 152099 h 1102814"/>
                <a:gd name="connsiteX5" fmla="*/ 532646 w 1258978"/>
                <a:gd name="connsiteY5" fmla="*/ 123217 h 1102814"/>
                <a:gd name="connsiteX6" fmla="*/ 610467 w 1258978"/>
                <a:gd name="connsiteY6" fmla="*/ 123217 h 1102814"/>
                <a:gd name="connsiteX7" fmla="*/ 454825 w 1258978"/>
                <a:gd name="connsiteY7" fmla="*/ 0 h 1102814"/>
                <a:gd name="connsiteX8" fmla="*/ 1258978 w 1258978"/>
                <a:gd name="connsiteY8" fmla="*/ 259404 h 1102814"/>
                <a:gd name="connsiteX9" fmla="*/ 1155216 w 1258978"/>
                <a:gd name="connsiteY9" fmla="*/ 583659 h 1102814"/>
                <a:gd name="connsiteX10" fmla="*/ 960663 w 1258978"/>
                <a:gd name="connsiteY10" fmla="*/ 389106 h 1102814"/>
                <a:gd name="connsiteX11" fmla="*/ 960663 w 1258978"/>
                <a:gd name="connsiteY11" fmla="*/ 389106 h 1102814"/>
                <a:gd name="connsiteX12" fmla="*/ 811506 w 1258978"/>
                <a:gd name="connsiteY12" fmla="*/ 363166 h 1102814"/>
                <a:gd name="connsiteX13" fmla="*/ 642893 w 1258978"/>
                <a:gd name="connsiteY13" fmla="*/ 382621 h 1102814"/>
                <a:gd name="connsiteX14" fmla="*/ 493736 w 1258978"/>
                <a:gd name="connsiteY14" fmla="*/ 486383 h 1102814"/>
                <a:gd name="connsiteX15" fmla="*/ 318638 w 1258978"/>
                <a:gd name="connsiteY15" fmla="*/ 635540 h 1102814"/>
                <a:gd name="connsiteX16" fmla="*/ 214876 w 1258978"/>
                <a:gd name="connsiteY16" fmla="*/ 836578 h 1102814"/>
                <a:gd name="connsiteX17" fmla="*/ 104629 w 1258978"/>
                <a:gd name="connsiteY17" fmla="*/ 1102468 h 1102814"/>
                <a:gd name="connsiteX0" fmla="*/ 104629 w 1258978"/>
                <a:gd name="connsiteY0" fmla="*/ 1102468 h 1102814"/>
                <a:gd name="connsiteX1" fmla="*/ 7353 w 1258978"/>
                <a:gd name="connsiteY1" fmla="*/ 778212 h 1102814"/>
                <a:gd name="connsiteX2" fmla="*/ 25375 w 1258978"/>
                <a:gd name="connsiteY2" fmla="*/ 460517 h 1102814"/>
                <a:gd name="connsiteX3" fmla="*/ 162995 w 1258978"/>
                <a:gd name="connsiteY3" fmla="*/ 255860 h 1102814"/>
                <a:gd name="connsiteX4" fmla="*/ 352496 w 1258978"/>
                <a:gd name="connsiteY4" fmla="*/ 152099 h 1102814"/>
                <a:gd name="connsiteX5" fmla="*/ 532646 w 1258978"/>
                <a:gd name="connsiteY5" fmla="*/ 123217 h 1102814"/>
                <a:gd name="connsiteX6" fmla="*/ 610467 w 1258978"/>
                <a:gd name="connsiteY6" fmla="*/ 123217 h 1102814"/>
                <a:gd name="connsiteX7" fmla="*/ 454825 w 1258978"/>
                <a:gd name="connsiteY7" fmla="*/ 0 h 1102814"/>
                <a:gd name="connsiteX8" fmla="*/ 1258978 w 1258978"/>
                <a:gd name="connsiteY8" fmla="*/ 259404 h 1102814"/>
                <a:gd name="connsiteX9" fmla="*/ 1155216 w 1258978"/>
                <a:gd name="connsiteY9" fmla="*/ 583659 h 1102814"/>
                <a:gd name="connsiteX10" fmla="*/ 960663 w 1258978"/>
                <a:gd name="connsiteY10" fmla="*/ 389106 h 1102814"/>
                <a:gd name="connsiteX11" fmla="*/ 960663 w 1258978"/>
                <a:gd name="connsiteY11" fmla="*/ 389106 h 1102814"/>
                <a:gd name="connsiteX12" fmla="*/ 811506 w 1258978"/>
                <a:gd name="connsiteY12" fmla="*/ 363166 h 1102814"/>
                <a:gd name="connsiteX13" fmla="*/ 642893 w 1258978"/>
                <a:gd name="connsiteY13" fmla="*/ 382621 h 1102814"/>
                <a:gd name="connsiteX14" fmla="*/ 473528 w 1258978"/>
                <a:gd name="connsiteY14" fmla="*/ 481330 h 1102814"/>
                <a:gd name="connsiteX15" fmla="*/ 318638 w 1258978"/>
                <a:gd name="connsiteY15" fmla="*/ 635540 h 1102814"/>
                <a:gd name="connsiteX16" fmla="*/ 214876 w 1258978"/>
                <a:gd name="connsiteY16" fmla="*/ 836578 h 1102814"/>
                <a:gd name="connsiteX17" fmla="*/ 104629 w 1258978"/>
                <a:gd name="connsiteY17" fmla="*/ 1102468 h 110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8978" h="1102814">
                  <a:moveTo>
                    <a:pt x="104629" y="1102468"/>
                  </a:moveTo>
                  <a:lnTo>
                    <a:pt x="7353" y="778212"/>
                  </a:lnTo>
                  <a:cubicBezTo>
                    <a:pt x="-6698" y="663642"/>
                    <a:pt x="-565" y="553470"/>
                    <a:pt x="25375" y="460517"/>
                  </a:cubicBezTo>
                  <a:cubicBezTo>
                    <a:pt x="51315" y="367564"/>
                    <a:pt x="106791" y="305579"/>
                    <a:pt x="162995" y="255860"/>
                  </a:cubicBezTo>
                  <a:cubicBezTo>
                    <a:pt x="219199" y="206141"/>
                    <a:pt x="290888" y="168312"/>
                    <a:pt x="352496" y="152099"/>
                  </a:cubicBezTo>
                  <a:cubicBezTo>
                    <a:pt x="414104" y="135886"/>
                    <a:pt x="490493" y="122136"/>
                    <a:pt x="532646" y="123217"/>
                  </a:cubicBezTo>
                  <a:lnTo>
                    <a:pt x="610467" y="123217"/>
                  </a:lnTo>
                  <a:lnTo>
                    <a:pt x="454825" y="0"/>
                  </a:lnTo>
                  <a:lnTo>
                    <a:pt x="1258978" y="259404"/>
                  </a:lnTo>
                  <a:lnTo>
                    <a:pt x="1155216" y="583659"/>
                  </a:lnTo>
                  <a:lnTo>
                    <a:pt x="960663" y="389106"/>
                  </a:lnTo>
                  <a:lnTo>
                    <a:pt x="960663" y="389106"/>
                  </a:lnTo>
                  <a:cubicBezTo>
                    <a:pt x="935804" y="384783"/>
                    <a:pt x="864468" y="364247"/>
                    <a:pt x="811506" y="363166"/>
                  </a:cubicBezTo>
                  <a:cubicBezTo>
                    <a:pt x="758544" y="362085"/>
                    <a:pt x="695854" y="362085"/>
                    <a:pt x="642893" y="382621"/>
                  </a:cubicBezTo>
                  <a:cubicBezTo>
                    <a:pt x="589932" y="403157"/>
                    <a:pt x="527571" y="439177"/>
                    <a:pt x="473528" y="481330"/>
                  </a:cubicBezTo>
                  <a:cubicBezTo>
                    <a:pt x="419486" y="523483"/>
                    <a:pt x="365115" y="577174"/>
                    <a:pt x="318638" y="635540"/>
                  </a:cubicBezTo>
                  <a:cubicBezTo>
                    <a:pt x="272161" y="693906"/>
                    <a:pt x="250544" y="758757"/>
                    <a:pt x="214876" y="836578"/>
                  </a:cubicBezTo>
                  <a:cubicBezTo>
                    <a:pt x="179208" y="914399"/>
                    <a:pt x="139216" y="1112196"/>
                    <a:pt x="104629" y="1102468"/>
                  </a:cubicBezTo>
                  <a:close/>
                </a:path>
              </a:pathLst>
            </a:custGeom>
            <a:gradFill>
              <a:gsLst>
                <a:gs pos="0">
                  <a:srgbClr val="008000"/>
                </a:gs>
                <a:gs pos="100000">
                  <a:srgbClr val="62C03A"/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79F1DE5-605F-40C4-806A-CCEA16FCC862}"/>
                </a:ext>
              </a:extLst>
            </p:cNvPr>
            <p:cNvSpPr/>
            <p:nvPr/>
          </p:nvSpPr>
          <p:spPr>
            <a:xfrm>
              <a:off x="2236715" y="691133"/>
              <a:ext cx="1991115" cy="1448817"/>
            </a:xfrm>
            <a:custGeom>
              <a:avLst/>
              <a:gdLst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0 w 1990927"/>
                <a:gd name="connsiteY0" fmla="*/ 38911 h 1446179"/>
                <a:gd name="connsiteX1" fmla="*/ 304800 w 1990927"/>
                <a:gd name="connsiteY1" fmla="*/ 0 h 1446179"/>
                <a:gd name="connsiteX2" fmla="*/ 843064 w 1990927"/>
                <a:gd name="connsiteY2" fmla="*/ 103762 h 1446179"/>
                <a:gd name="connsiteX3" fmla="*/ 1225685 w 1990927"/>
                <a:gd name="connsiteY3" fmla="*/ 311285 h 1446179"/>
                <a:gd name="connsiteX4" fmla="*/ 1511030 w 1990927"/>
                <a:gd name="connsiteY4" fmla="*/ 596630 h 1446179"/>
                <a:gd name="connsiteX5" fmla="*/ 1640732 w 1990927"/>
                <a:gd name="connsiteY5" fmla="*/ 791183 h 1446179"/>
                <a:gd name="connsiteX6" fmla="*/ 1783404 w 1990927"/>
                <a:gd name="connsiteY6" fmla="*/ 752272 h 1446179"/>
                <a:gd name="connsiteX7" fmla="*/ 1990927 w 1990927"/>
                <a:gd name="connsiteY7" fmla="*/ 1446179 h 1446179"/>
                <a:gd name="connsiteX8" fmla="*/ 1368357 w 1990927"/>
                <a:gd name="connsiteY8" fmla="*/ 1076528 h 1446179"/>
                <a:gd name="connsiteX9" fmla="*/ 1511030 w 1990927"/>
                <a:gd name="connsiteY9" fmla="*/ 998706 h 1446179"/>
                <a:gd name="connsiteX10" fmla="*/ 1426723 w 1990927"/>
                <a:gd name="connsiteY10" fmla="*/ 875489 h 1446179"/>
                <a:gd name="connsiteX11" fmla="*/ 1154349 w 1990927"/>
                <a:gd name="connsiteY11" fmla="*/ 622570 h 1446179"/>
                <a:gd name="connsiteX12" fmla="*/ 946825 w 1990927"/>
                <a:gd name="connsiteY12" fmla="*/ 473413 h 1446179"/>
                <a:gd name="connsiteX13" fmla="*/ 726332 w 1990927"/>
                <a:gd name="connsiteY13" fmla="*/ 317770 h 1446179"/>
                <a:gd name="connsiteX14" fmla="*/ 363166 w 1990927"/>
                <a:gd name="connsiteY14" fmla="*/ 175098 h 1446179"/>
                <a:gd name="connsiteX15" fmla="*/ 0 w 1990927"/>
                <a:gd name="connsiteY15" fmla="*/ 38911 h 1446179"/>
                <a:gd name="connsiteX0" fmla="*/ 390 w 1991317"/>
                <a:gd name="connsiteY0" fmla="*/ 41834 h 1449102"/>
                <a:gd name="connsiteX1" fmla="*/ 305190 w 1991317"/>
                <a:gd name="connsiteY1" fmla="*/ 2923 h 1449102"/>
                <a:gd name="connsiteX2" fmla="*/ 843454 w 1991317"/>
                <a:gd name="connsiteY2" fmla="*/ 106685 h 1449102"/>
                <a:gd name="connsiteX3" fmla="*/ 1226075 w 1991317"/>
                <a:gd name="connsiteY3" fmla="*/ 314208 h 1449102"/>
                <a:gd name="connsiteX4" fmla="*/ 1511420 w 1991317"/>
                <a:gd name="connsiteY4" fmla="*/ 599553 h 1449102"/>
                <a:gd name="connsiteX5" fmla="*/ 1641122 w 1991317"/>
                <a:gd name="connsiteY5" fmla="*/ 794106 h 1449102"/>
                <a:gd name="connsiteX6" fmla="*/ 1783794 w 1991317"/>
                <a:gd name="connsiteY6" fmla="*/ 755195 h 1449102"/>
                <a:gd name="connsiteX7" fmla="*/ 1991317 w 1991317"/>
                <a:gd name="connsiteY7" fmla="*/ 1449102 h 1449102"/>
                <a:gd name="connsiteX8" fmla="*/ 1368747 w 1991317"/>
                <a:gd name="connsiteY8" fmla="*/ 1079451 h 1449102"/>
                <a:gd name="connsiteX9" fmla="*/ 1511420 w 1991317"/>
                <a:gd name="connsiteY9" fmla="*/ 1001629 h 1449102"/>
                <a:gd name="connsiteX10" fmla="*/ 1427113 w 1991317"/>
                <a:gd name="connsiteY10" fmla="*/ 878412 h 1449102"/>
                <a:gd name="connsiteX11" fmla="*/ 1154739 w 1991317"/>
                <a:gd name="connsiteY11" fmla="*/ 625493 h 1449102"/>
                <a:gd name="connsiteX12" fmla="*/ 947215 w 1991317"/>
                <a:gd name="connsiteY12" fmla="*/ 476336 h 1449102"/>
                <a:gd name="connsiteX13" fmla="*/ 726722 w 1991317"/>
                <a:gd name="connsiteY13" fmla="*/ 320693 h 1449102"/>
                <a:gd name="connsiteX14" fmla="*/ 363556 w 1991317"/>
                <a:gd name="connsiteY14" fmla="*/ 178021 h 1449102"/>
                <a:gd name="connsiteX15" fmla="*/ 390 w 1991317"/>
                <a:gd name="connsiteY15" fmla="*/ 41834 h 1449102"/>
                <a:gd name="connsiteX0" fmla="*/ 390 w 1991317"/>
                <a:gd name="connsiteY0" fmla="*/ 41834 h 1449102"/>
                <a:gd name="connsiteX1" fmla="*/ 305190 w 1991317"/>
                <a:gd name="connsiteY1" fmla="*/ 2923 h 1449102"/>
                <a:gd name="connsiteX2" fmla="*/ 843454 w 1991317"/>
                <a:gd name="connsiteY2" fmla="*/ 106685 h 1449102"/>
                <a:gd name="connsiteX3" fmla="*/ 1226075 w 1991317"/>
                <a:gd name="connsiteY3" fmla="*/ 314208 h 1449102"/>
                <a:gd name="connsiteX4" fmla="*/ 1511420 w 1991317"/>
                <a:gd name="connsiteY4" fmla="*/ 599553 h 1449102"/>
                <a:gd name="connsiteX5" fmla="*/ 1641122 w 1991317"/>
                <a:gd name="connsiteY5" fmla="*/ 794106 h 1449102"/>
                <a:gd name="connsiteX6" fmla="*/ 1783794 w 1991317"/>
                <a:gd name="connsiteY6" fmla="*/ 755195 h 1449102"/>
                <a:gd name="connsiteX7" fmla="*/ 1991317 w 1991317"/>
                <a:gd name="connsiteY7" fmla="*/ 1449102 h 1449102"/>
                <a:gd name="connsiteX8" fmla="*/ 1368747 w 1991317"/>
                <a:gd name="connsiteY8" fmla="*/ 1079451 h 1449102"/>
                <a:gd name="connsiteX9" fmla="*/ 1511420 w 1991317"/>
                <a:gd name="connsiteY9" fmla="*/ 1001629 h 1449102"/>
                <a:gd name="connsiteX10" fmla="*/ 1427113 w 1991317"/>
                <a:gd name="connsiteY10" fmla="*/ 878412 h 1449102"/>
                <a:gd name="connsiteX11" fmla="*/ 1154739 w 1991317"/>
                <a:gd name="connsiteY11" fmla="*/ 625493 h 1449102"/>
                <a:gd name="connsiteX12" fmla="*/ 972482 w 1991317"/>
                <a:gd name="connsiteY12" fmla="*/ 466230 h 1449102"/>
                <a:gd name="connsiteX13" fmla="*/ 726722 w 1991317"/>
                <a:gd name="connsiteY13" fmla="*/ 320693 h 1449102"/>
                <a:gd name="connsiteX14" fmla="*/ 363556 w 1991317"/>
                <a:gd name="connsiteY14" fmla="*/ 178021 h 1449102"/>
                <a:gd name="connsiteX15" fmla="*/ 390 w 1991317"/>
                <a:gd name="connsiteY15" fmla="*/ 41834 h 1449102"/>
                <a:gd name="connsiteX0" fmla="*/ 390 w 1991317"/>
                <a:gd name="connsiteY0" fmla="*/ 41834 h 1449102"/>
                <a:gd name="connsiteX1" fmla="*/ 305190 w 1991317"/>
                <a:gd name="connsiteY1" fmla="*/ 2923 h 1449102"/>
                <a:gd name="connsiteX2" fmla="*/ 843454 w 1991317"/>
                <a:gd name="connsiteY2" fmla="*/ 106685 h 1449102"/>
                <a:gd name="connsiteX3" fmla="*/ 1226075 w 1991317"/>
                <a:gd name="connsiteY3" fmla="*/ 314208 h 1449102"/>
                <a:gd name="connsiteX4" fmla="*/ 1511420 w 1991317"/>
                <a:gd name="connsiteY4" fmla="*/ 599553 h 1449102"/>
                <a:gd name="connsiteX5" fmla="*/ 1641122 w 1991317"/>
                <a:gd name="connsiteY5" fmla="*/ 794106 h 1449102"/>
                <a:gd name="connsiteX6" fmla="*/ 1783794 w 1991317"/>
                <a:gd name="connsiteY6" fmla="*/ 755195 h 1449102"/>
                <a:gd name="connsiteX7" fmla="*/ 1991317 w 1991317"/>
                <a:gd name="connsiteY7" fmla="*/ 1449102 h 1449102"/>
                <a:gd name="connsiteX8" fmla="*/ 1368747 w 1991317"/>
                <a:gd name="connsiteY8" fmla="*/ 1079451 h 1449102"/>
                <a:gd name="connsiteX9" fmla="*/ 1511420 w 1991317"/>
                <a:gd name="connsiteY9" fmla="*/ 1001629 h 1449102"/>
                <a:gd name="connsiteX10" fmla="*/ 1391740 w 1991317"/>
                <a:gd name="connsiteY10" fmla="*/ 837988 h 1449102"/>
                <a:gd name="connsiteX11" fmla="*/ 1154739 w 1991317"/>
                <a:gd name="connsiteY11" fmla="*/ 625493 h 1449102"/>
                <a:gd name="connsiteX12" fmla="*/ 972482 w 1991317"/>
                <a:gd name="connsiteY12" fmla="*/ 466230 h 1449102"/>
                <a:gd name="connsiteX13" fmla="*/ 726722 w 1991317"/>
                <a:gd name="connsiteY13" fmla="*/ 320693 h 1449102"/>
                <a:gd name="connsiteX14" fmla="*/ 363556 w 1991317"/>
                <a:gd name="connsiteY14" fmla="*/ 178021 h 1449102"/>
                <a:gd name="connsiteX15" fmla="*/ 390 w 1991317"/>
                <a:gd name="connsiteY15" fmla="*/ 41834 h 1449102"/>
                <a:gd name="connsiteX0" fmla="*/ 390 w 1991317"/>
                <a:gd name="connsiteY0" fmla="*/ 41834 h 1449102"/>
                <a:gd name="connsiteX1" fmla="*/ 305190 w 1991317"/>
                <a:gd name="connsiteY1" fmla="*/ 2923 h 1449102"/>
                <a:gd name="connsiteX2" fmla="*/ 843454 w 1991317"/>
                <a:gd name="connsiteY2" fmla="*/ 106685 h 1449102"/>
                <a:gd name="connsiteX3" fmla="*/ 1226075 w 1991317"/>
                <a:gd name="connsiteY3" fmla="*/ 314208 h 1449102"/>
                <a:gd name="connsiteX4" fmla="*/ 1511420 w 1991317"/>
                <a:gd name="connsiteY4" fmla="*/ 599553 h 1449102"/>
                <a:gd name="connsiteX5" fmla="*/ 1666388 w 1991317"/>
                <a:gd name="connsiteY5" fmla="*/ 859794 h 1449102"/>
                <a:gd name="connsiteX6" fmla="*/ 1783794 w 1991317"/>
                <a:gd name="connsiteY6" fmla="*/ 755195 h 1449102"/>
                <a:gd name="connsiteX7" fmla="*/ 1991317 w 1991317"/>
                <a:gd name="connsiteY7" fmla="*/ 1449102 h 1449102"/>
                <a:gd name="connsiteX8" fmla="*/ 1368747 w 1991317"/>
                <a:gd name="connsiteY8" fmla="*/ 1079451 h 1449102"/>
                <a:gd name="connsiteX9" fmla="*/ 1511420 w 1991317"/>
                <a:gd name="connsiteY9" fmla="*/ 1001629 h 1449102"/>
                <a:gd name="connsiteX10" fmla="*/ 1391740 w 1991317"/>
                <a:gd name="connsiteY10" fmla="*/ 837988 h 1449102"/>
                <a:gd name="connsiteX11" fmla="*/ 1154739 w 1991317"/>
                <a:gd name="connsiteY11" fmla="*/ 625493 h 1449102"/>
                <a:gd name="connsiteX12" fmla="*/ 972482 w 1991317"/>
                <a:gd name="connsiteY12" fmla="*/ 466230 h 1449102"/>
                <a:gd name="connsiteX13" fmla="*/ 726722 w 1991317"/>
                <a:gd name="connsiteY13" fmla="*/ 320693 h 1449102"/>
                <a:gd name="connsiteX14" fmla="*/ 363556 w 1991317"/>
                <a:gd name="connsiteY14" fmla="*/ 178021 h 1449102"/>
                <a:gd name="connsiteX15" fmla="*/ 390 w 1991317"/>
                <a:gd name="connsiteY15" fmla="*/ 41834 h 1449102"/>
                <a:gd name="connsiteX0" fmla="*/ 390 w 1991317"/>
                <a:gd name="connsiteY0" fmla="*/ 41834 h 1449102"/>
                <a:gd name="connsiteX1" fmla="*/ 305190 w 1991317"/>
                <a:gd name="connsiteY1" fmla="*/ 2923 h 1449102"/>
                <a:gd name="connsiteX2" fmla="*/ 843454 w 1991317"/>
                <a:gd name="connsiteY2" fmla="*/ 106685 h 1449102"/>
                <a:gd name="connsiteX3" fmla="*/ 1226075 w 1991317"/>
                <a:gd name="connsiteY3" fmla="*/ 314208 h 1449102"/>
                <a:gd name="connsiteX4" fmla="*/ 1511420 w 1991317"/>
                <a:gd name="connsiteY4" fmla="*/ 599553 h 1449102"/>
                <a:gd name="connsiteX5" fmla="*/ 1666388 w 1991317"/>
                <a:gd name="connsiteY5" fmla="*/ 859794 h 1449102"/>
                <a:gd name="connsiteX6" fmla="*/ 1783794 w 1991317"/>
                <a:gd name="connsiteY6" fmla="*/ 755195 h 1449102"/>
                <a:gd name="connsiteX7" fmla="*/ 1991317 w 1991317"/>
                <a:gd name="connsiteY7" fmla="*/ 1449102 h 1449102"/>
                <a:gd name="connsiteX8" fmla="*/ 1368747 w 1991317"/>
                <a:gd name="connsiteY8" fmla="*/ 1079451 h 1449102"/>
                <a:gd name="connsiteX9" fmla="*/ 1511420 w 1991317"/>
                <a:gd name="connsiteY9" fmla="*/ 1001629 h 1449102"/>
                <a:gd name="connsiteX10" fmla="*/ 1391740 w 1991317"/>
                <a:gd name="connsiteY10" fmla="*/ 837988 h 1449102"/>
                <a:gd name="connsiteX11" fmla="*/ 1174953 w 1991317"/>
                <a:gd name="connsiteY11" fmla="*/ 605281 h 1449102"/>
                <a:gd name="connsiteX12" fmla="*/ 972482 w 1991317"/>
                <a:gd name="connsiteY12" fmla="*/ 466230 h 1449102"/>
                <a:gd name="connsiteX13" fmla="*/ 726722 w 1991317"/>
                <a:gd name="connsiteY13" fmla="*/ 320693 h 1449102"/>
                <a:gd name="connsiteX14" fmla="*/ 363556 w 1991317"/>
                <a:gd name="connsiteY14" fmla="*/ 178021 h 1449102"/>
                <a:gd name="connsiteX15" fmla="*/ 390 w 1991317"/>
                <a:gd name="connsiteY15" fmla="*/ 41834 h 1449102"/>
                <a:gd name="connsiteX0" fmla="*/ 390 w 1991317"/>
                <a:gd name="connsiteY0" fmla="*/ 41834 h 1449102"/>
                <a:gd name="connsiteX1" fmla="*/ 305190 w 1991317"/>
                <a:gd name="connsiteY1" fmla="*/ 2923 h 1449102"/>
                <a:gd name="connsiteX2" fmla="*/ 843454 w 1991317"/>
                <a:gd name="connsiteY2" fmla="*/ 106685 h 1449102"/>
                <a:gd name="connsiteX3" fmla="*/ 1226075 w 1991317"/>
                <a:gd name="connsiteY3" fmla="*/ 314208 h 1449102"/>
                <a:gd name="connsiteX4" fmla="*/ 1511420 w 1991317"/>
                <a:gd name="connsiteY4" fmla="*/ 599553 h 1449102"/>
                <a:gd name="connsiteX5" fmla="*/ 1691654 w 1991317"/>
                <a:gd name="connsiteY5" fmla="*/ 829476 h 1449102"/>
                <a:gd name="connsiteX6" fmla="*/ 1783794 w 1991317"/>
                <a:gd name="connsiteY6" fmla="*/ 755195 h 1449102"/>
                <a:gd name="connsiteX7" fmla="*/ 1991317 w 1991317"/>
                <a:gd name="connsiteY7" fmla="*/ 1449102 h 1449102"/>
                <a:gd name="connsiteX8" fmla="*/ 1368747 w 1991317"/>
                <a:gd name="connsiteY8" fmla="*/ 1079451 h 1449102"/>
                <a:gd name="connsiteX9" fmla="*/ 1511420 w 1991317"/>
                <a:gd name="connsiteY9" fmla="*/ 1001629 h 1449102"/>
                <a:gd name="connsiteX10" fmla="*/ 1391740 w 1991317"/>
                <a:gd name="connsiteY10" fmla="*/ 837988 h 1449102"/>
                <a:gd name="connsiteX11" fmla="*/ 1174953 w 1991317"/>
                <a:gd name="connsiteY11" fmla="*/ 605281 h 1449102"/>
                <a:gd name="connsiteX12" fmla="*/ 972482 w 1991317"/>
                <a:gd name="connsiteY12" fmla="*/ 466230 h 1449102"/>
                <a:gd name="connsiteX13" fmla="*/ 726722 w 1991317"/>
                <a:gd name="connsiteY13" fmla="*/ 320693 h 1449102"/>
                <a:gd name="connsiteX14" fmla="*/ 363556 w 1991317"/>
                <a:gd name="connsiteY14" fmla="*/ 178021 h 1449102"/>
                <a:gd name="connsiteX15" fmla="*/ 390 w 1991317"/>
                <a:gd name="connsiteY15" fmla="*/ 41834 h 1449102"/>
                <a:gd name="connsiteX0" fmla="*/ 390 w 1991317"/>
                <a:gd name="connsiteY0" fmla="*/ 41834 h 1449102"/>
                <a:gd name="connsiteX1" fmla="*/ 305190 w 1991317"/>
                <a:gd name="connsiteY1" fmla="*/ 2923 h 1449102"/>
                <a:gd name="connsiteX2" fmla="*/ 843454 w 1991317"/>
                <a:gd name="connsiteY2" fmla="*/ 106685 h 1449102"/>
                <a:gd name="connsiteX3" fmla="*/ 1226075 w 1991317"/>
                <a:gd name="connsiteY3" fmla="*/ 314208 h 1449102"/>
                <a:gd name="connsiteX4" fmla="*/ 1511420 w 1991317"/>
                <a:gd name="connsiteY4" fmla="*/ 599553 h 1449102"/>
                <a:gd name="connsiteX5" fmla="*/ 1691654 w 1991317"/>
                <a:gd name="connsiteY5" fmla="*/ 829476 h 1449102"/>
                <a:gd name="connsiteX6" fmla="*/ 1783794 w 1991317"/>
                <a:gd name="connsiteY6" fmla="*/ 755195 h 1449102"/>
                <a:gd name="connsiteX7" fmla="*/ 1991317 w 1991317"/>
                <a:gd name="connsiteY7" fmla="*/ 1449102 h 1449102"/>
                <a:gd name="connsiteX8" fmla="*/ 1368747 w 1991317"/>
                <a:gd name="connsiteY8" fmla="*/ 1079451 h 1449102"/>
                <a:gd name="connsiteX9" fmla="*/ 1496260 w 1991317"/>
                <a:gd name="connsiteY9" fmla="*/ 986470 h 1449102"/>
                <a:gd name="connsiteX10" fmla="*/ 1391740 w 1991317"/>
                <a:gd name="connsiteY10" fmla="*/ 837988 h 1449102"/>
                <a:gd name="connsiteX11" fmla="*/ 1174953 w 1991317"/>
                <a:gd name="connsiteY11" fmla="*/ 605281 h 1449102"/>
                <a:gd name="connsiteX12" fmla="*/ 972482 w 1991317"/>
                <a:gd name="connsiteY12" fmla="*/ 466230 h 1449102"/>
                <a:gd name="connsiteX13" fmla="*/ 726722 w 1991317"/>
                <a:gd name="connsiteY13" fmla="*/ 320693 h 1449102"/>
                <a:gd name="connsiteX14" fmla="*/ 363556 w 1991317"/>
                <a:gd name="connsiteY14" fmla="*/ 178021 h 1449102"/>
                <a:gd name="connsiteX15" fmla="*/ 390 w 1991317"/>
                <a:gd name="connsiteY15" fmla="*/ 41834 h 1449102"/>
                <a:gd name="connsiteX0" fmla="*/ 390 w 1991317"/>
                <a:gd name="connsiteY0" fmla="*/ 41834 h 1449102"/>
                <a:gd name="connsiteX1" fmla="*/ 305190 w 1991317"/>
                <a:gd name="connsiteY1" fmla="*/ 2923 h 1449102"/>
                <a:gd name="connsiteX2" fmla="*/ 843454 w 1991317"/>
                <a:gd name="connsiteY2" fmla="*/ 106685 h 1449102"/>
                <a:gd name="connsiteX3" fmla="*/ 1226075 w 1991317"/>
                <a:gd name="connsiteY3" fmla="*/ 314208 h 1449102"/>
                <a:gd name="connsiteX4" fmla="*/ 1511420 w 1991317"/>
                <a:gd name="connsiteY4" fmla="*/ 599553 h 1449102"/>
                <a:gd name="connsiteX5" fmla="*/ 1691654 w 1991317"/>
                <a:gd name="connsiteY5" fmla="*/ 829476 h 1449102"/>
                <a:gd name="connsiteX6" fmla="*/ 1783794 w 1991317"/>
                <a:gd name="connsiteY6" fmla="*/ 755195 h 1449102"/>
                <a:gd name="connsiteX7" fmla="*/ 1991317 w 1991317"/>
                <a:gd name="connsiteY7" fmla="*/ 1449102 h 1449102"/>
                <a:gd name="connsiteX8" fmla="*/ 1368747 w 1991317"/>
                <a:gd name="connsiteY8" fmla="*/ 1079451 h 1449102"/>
                <a:gd name="connsiteX9" fmla="*/ 1496260 w 1991317"/>
                <a:gd name="connsiteY9" fmla="*/ 986470 h 1449102"/>
                <a:gd name="connsiteX10" fmla="*/ 1391740 w 1991317"/>
                <a:gd name="connsiteY10" fmla="*/ 837988 h 1449102"/>
                <a:gd name="connsiteX11" fmla="*/ 1174953 w 1991317"/>
                <a:gd name="connsiteY11" fmla="*/ 605281 h 1449102"/>
                <a:gd name="connsiteX12" fmla="*/ 982588 w 1991317"/>
                <a:gd name="connsiteY12" fmla="*/ 451071 h 1449102"/>
                <a:gd name="connsiteX13" fmla="*/ 726722 w 1991317"/>
                <a:gd name="connsiteY13" fmla="*/ 320693 h 1449102"/>
                <a:gd name="connsiteX14" fmla="*/ 363556 w 1991317"/>
                <a:gd name="connsiteY14" fmla="*/ 178021 h 1449102"/>
                <a:gd name="connsiteX15" fmla="*/ 390 w 1991317"/>
                <a:gd name="connsiteY15" fmla="*/ 41834 h 14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1317" h="1449102">
                  <a:moveTo>
                    <a:pt x="390" y="41834"/>
                  </a:moveTo>
                  <a:cubicBezTo>
                    <a:pt x="-9338" y="12651"/>
                    <a:pt x="164679" y="-7885"/>
                    <a:pt x="305190" y="2923"/>
                  </a:cubicBezTo>
                  <a:cubicBezTo>
                    <a:pt x="445701" y="13731"/>
                    <a:pt x="689973" y="54804"/>
                    <a:pt x="843454" y="106685"/>
                  </a:cubicBezTo>
                  <a:cubicBezTo>
                    <a:pt x="996935" y="158566"/>
                    <a:pt x="1114747" y="232063"/>
                    <a:pt x="1226075" y="314208"/>
                  </a:cubicBezTo>
                  <a:cubicBezTo>
                    <a:pt x="1337403" y="396353"/>
                    <a:pt x="1442245" y="519570"/>
                    <a:pt x="1511420" y="599553"/>
                  </a:cubicBezTo>
                  <a:lnTo>
                    <a:pt x="1691654" y="829476"/>
                  </a:lnTo>
                  <a:lnTo>
                    <a:pt x="1783794" y="755195"/>
                  </a:lnTo>
                  <a:lnTo>
                    <a:pt x="1991317" y="1449102"/>
                  </a:lnTo>
                  <a:lnTo>
                    <a:pt x="1368747" y="1079451"/>
                  </a:lnTo>
                  <a:lnTo>
                    <a:pt x="1496260" y="986470"/>
                  </a:lnTo>
                  <a:lnTo>
                    <a:pt x="1391740" y="837988"/>
                  </a:lnTo>
                  <a:cubicBezTo>
                    <a:pt x="1332293" y="775299"/>
                    <a:pt x="1254936" y="672294"/>
                    <a:pt x="1174953" y="605281"/>
                  </a:cubicBezTo>
                  <a:cubicBezTo>
                    <a:pt x="1094970" y="538268"/>
                    <a:pt x="1057293" y="498502"/>
                    <a:pt x="982588" y="451071"/>
                  </a:cubicBezTo>
                  <a:cubicBezTo>
                    <a:pt x="907883" y="403640"/>
                    <a:pt x="823999" y="370412"/>
                    <a:pt x="726722" y="320693"/>
                  </a:cubicBezTo>
                  <a:cubicBezTo>
                    <a:pt x="629446" y="270974"/>
                    <a:pt x="484611" y="224497"/>
                    <a:pt x="363556" y="178021"/>
                  </a:cubicBezTo>
                  <a:cubicBezTo>
                    <a:pt x="242501" y="131545"/>
                    <a:pt x="10118" y="71017"/>
                    <a:pt x="390" y="41834"/>
                  </a:cubicBezTo>
                  <a:close/>
                </a:path>
              </a:pathLst>
            </a:custGeom>
            <a:gradFill>
              <a:gsLst>
                <a:gs pos="0">
                  <a:srgbClr val="E9FF43"/>
                </a:gs>
                <a:gs pos="100000">
                  <a:srgbClr val="43E40A"/>
                </a:gs>
              </a:gsLst>
            </a:gra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D6378E48-C89C-45BD-820B-F74296D780F2}"/>
                </a:ext>
              </a:extLst>
            </p:cNvPr>
            <p:cNvSpPr/>
            <p:nvPr/>
          </p:nvSpPr>
          <p:spPr>
            <a:xfrm>
              <a:off x="2911475" y="1120818"/>
              <a:ext cx="985520" cy="2672672"/>
            </a:xfrm>
            <a:custGeom>
              <a:avLst/>
              <a:gdLst>
                <a:gd name="connsiteX0" fmla="*/ 12970 w 985736"/>
                <a:gd name="connsiteY0" fmla="*/ 0 h 2671864"/>
                <a:gd name="connsiteX1" fmla="*/ 259404 w 985736"/>
                <a:gd name="connsiteY1" fmla="*/ 226979 h 2671864"/>
                <a:gd name="connsiteX2" fmla="*/ 525293 w 985736"/>
                <a:gd name="connsiteY2" fmla="*/ 570689 h 2671864"/>
                <a:gd name="connsiteX3" fmla="*/ 693906 w 985736"/>
                <a:gd name="connsiteY3" fmla="*/ 901430 h 2671864"/>
                <a:gd name="connsiteX4" fmla="*/ 797668 w 985736"/>
                <a:gd name="connsiteY4" fmla="*/ 1316477 h 2671864"/>
                <a:gd name="connsiteX5" fmla="*/ 817123 w 985736"/>
                <a:gd name="connsiteY5" fmla="*/ 1893651 h 2671864"/>
                <a:gd name="connsiteX6" fmla="*/ 778213 w 985736"/>
                <a:gd name="connsiteY6" fmla="*/ 2146570 h 2671864"/>
                <a:gd name="connsiteX7" fmla="*/ 985736 w 985736"/>
                <a:gd name="connsiteY7" fmla="*/ 2269787 h 2671864"/>
                <a:gd name="connsiteX8" fmla="*/ 149157 w 985736"/>
                <a:gd name="connsiteY8" fmla="*/ 2671864 h 2671864"/>
                <a:gd name="connsiteX9" fmla="*/ 0 w 985736"/>
                <a:gd name="connsiteY9" fmla="*/ 1582366 h 2671864"/>
                <a:gd name="connsiteX10" fmla="*/ 363166 w 985736"/>
                <a:gd name="connsiteY10" fmla="*/ 1835285 h 2671864"/>
                <a:gd name="connsiteX11" fmla="*/ 434502 w 985736"/>
                <a:gd name="connsiteY11" fmla="*/ 1517515 h 2671864"/>
                <a:gd name="connsiteX12" fmla="*/ 453957 w 985736"/>
                <a:gd name="connsiteY12" fmla="*/ 1044102 h 2671864"/>
                <a:gd name="connsiteX13" fmla="*/ 330740 w 985736"/>
                <a:gd name="connsiteY13" fmla="*/ 661481 h 2671864"/>
                <a:gd name="connsiteX14" fmla="*/ 149157 w 985736"/>
                <a:gd name="connsiteY14" fmla="*/ 324255 h 2671864"/>
                <a:gd name="connsiteX15" fmla="*/ 12970 w 985736"/>
                <a:gd name="connsiteY15" fmla="*/ 0 h 2671864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17123 w 985736"/>
                <a:gd name="connsiteY5" fmla="*/ 1894878 h 2673091"/>
                <a:gd name="connsiteX6" fmla="*/ 778213 w 985736"/>
                <a:gd name="connsiteY6" fmla="*/ 2147797 h 2673091"/>
                <a:gd name="connsiteX7" fmla="*/ 985736 w 985736"/>
                <a:gd name="connsiteY7" fmla="*/ 2271014 h 2673091"/>
                <a:gd name="connsiteX8" fmla="*/ 149157 w 985736"/>
                <a:gd name="connsiteY8" fmla="*/ 2673091 h 2673091"/>
                <a:gd name="connsiteX9" fmla="*/ 0 w 985736"/>
                <a:gd name="connsiteY9" fmla="*/ 1583593 h 2673091"/>
                <a:gd name="connsiteX10" fmla="*/ 363166 w 985736"/>
                <a:gd name="connsiteY10" fmla="*/ 1836512 h 2673091"/>
                <a:gd name="connsiteX11" fmla="*/ 434502 w 985736"/>
                <a:gd name="connsiteY11" fmla="*/ 1518742 h 2673091"/>
                <a:gd name="connsiteX12" fmla="*/ 453957 w 985736"/>
                <a:gd name="connsiteY12" fmla="*/ 1045329 h 2673091"/>
                <a:gd name="connsiteX13" fmla="*/ 330740 w 985736"/>
                <a:gd name="connsiteY13" fmla="*/ 662708 h 2673091"/>
                <a:gd name="connsiteX14" fmla="*/ 149157 w 985736"/>
                <a:gd name="connsiteY14" fmla="*/ 325482 h 2673091"/>
                <a:gd name="connsiteX15" fmla="*/ 12970 w 985736"/>
                <a:gd name="connsiteY15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17123 w 985736"/>
                <a:gd name="connsiteY5" fmla="*/ 1894878 h 2673091"/>
                <a:gd name="connsiteX6" fmla="*/ 778213 w 985736"/>
                <a:gd name="connsiteY6" fmla="*/ 2147797 h 2673091"/>
                <a:gd name="connsiteX7" fmla="*/ 985736 w 985736"/>
                <a:gd name="connsiteY7" fmla="*/ 2271014 h 2673091"/>
                <a:gd name="connsiteX8" fmla="*/ 149157 w 985736"/>
                <a:gd name="connsiteY8" fmla="*/ 2673091 h 2673091"/>
                <a:gd name="connsiteX9" fmla="*/ 0 w 985736"/>
                <a:gd name="connsiteY9" fmla="*/ 1583593 h 2673091"/>
                <a:gd name="connsiteX10" fmla="*/ 363166 w 985736"/>
                <a:gd name="connsiteY10" fmla="*/ 1836512 h 2673091"/>
                <a:gd name="connsiteX11" fmla="*/ 434502 w 985736"/>
                <a:gd name="connsiteY11" fmla="*/ 1518742 h 2673091"/>
                <a:gd name="connsiteX12" fmla="*/ 453957 w 985736"/>
                <a:gd name="connsiteY12" fmla="*/ 1045329 h 2673091"/>
                <a:gd name="connsiteX13" fmla="*/ 330740 w 985736"/>
                <a:gd name="connsiteY13" fmla="*/ 662708 h 2673091"/>
                <a:gd name="connsiteX14" fmla="*/ 149157 w 985736"/>
                <a:gd name="connsiteY14" fmla="*/ 325482 h 2673091"/>
                <a:gd name="connsiteX15" fmla="*/ 12970 w 985736"/>
                <a:gd name="connsiteY15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17123 w 985736"/>
                <a:gd name="connsiteY5" fmla="*/ 1894878 h 2673091"/>
                <a:gd name="connsiteX6" fmla="*/ 778213 w 985736"/>
                <a:gd name="connsiteY6" fmla="*/ 2147797 h 2673091"/>
                <a:gd name="connsiteX7" fmla="*/ 985736 w 985736"/>
                <a:gd name="connsiteY7" fmla="*/ 2271014 h 2673091"/>
                <a:gd name="connsiteX8" fmla="*/ 149157 w 985736"/>
                <a:gd name="connsiteY8" fmla="*/ 2673091 h 2673091"/>
                <a:gd name="connsiteX9" fmla="*/ 0 w 985736"/>
                <a:gd name="connsiteY9" fmla="*/ 1583593 h 2673091"/>
                <a:gd name="connsiteX10" fmla="*/ 363166 w 985736"/>
                <a:gd name="connsiteY10" fmla="*/ 1836512 h 2673091"/>
                <a:gd name="connsiteX11" fmla="*/ 434502 w 985736"/>
                <a:gd name="connsiteY11" fmla="*/ 1518742 h 2673091"/>
                <a:gd name="connsiteX12" fmla="*/ 453957 w 985736"/>
                <a:gd name="connsiteY12" fmla="*/ 1045329 h 2673091"/>
                <a:gd name="connsiteX13" fmla="*/ 330740 w 985736"/>
                <a:gd name="connsiteY13" fmla="*/ 662708 h 2673091"/>
                <a:gd name="connsiteX14" fmla="*/ 149157 w 985736"/>
                <a:gd name="connsiteY14" fmla="*/ 325482 h 2673091"/>
                <a:gd name="connsiteX15" fmla="*/ 12970 w 985736"/>
                <a:gd name="connsiteY15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17123 w 985736"/>
                <a:gd name="connsiteY5" fmla="*/ 1894878 h 2673091"/>
                <a:gd name="connsiteX6" fmla="*/ 778213 w 985736"/>
                <a:gd name="connsiteY6" fmla="*/ 2147797 h 2673091"/>
                <a:gd name="connsiteX7" fmla="*/ 985736 w 985736"/>
                <a:gd name="connsiteY7" fmla="*/ 2271014 h 2673091"/>
                <a:gd name="connsiteX8" fmla="*/ 149157 w 985736"/>
                <a:gd name="connsiteY8" fmla="*/ 2673091 h 2673091"/>
                <a:gd name="connsiteX9" fmla="*/ 0 w 985736"/>
                <a:gd name="connsiteY9" fmla="*/ 1583593 h 2673091"/>
                <a:gd name="connsiteX10" fmla="*/ 363166 w 985736"/>
                <a:gd name="connsiteY10" fmla="*/ 1836512 h 2673091"/>
                <a:gd name="connsiteX11" fmla="*/ 434502 w 985736"/>
                <a:gd name="connsiteY11" fmla="*/ 1518742 h 2673091"/>
                <a:gd name="connsiteX12" fmla="*/ 453957 w 985736"/>
                <a:gd name="connsiteY12" fmla="*/ 1045329 h 2673091"/>
                <a:gd name="connsiteX13" fmla="*/ 330740 w 985736"/>
                <a:gd name="connsiteY13" fmla="*/ 662708 h 2673091"/>
                <a:gd name="connsiteX14" fmla="*/ 149157 w 985736"/>
                <a:gd name="connsiteY14" fmla="*/ 325482 h 2673091"/>
                <a:gd name="connsiteX15" fmla="*/ 12970 w 985736"/>
                <a:gd name="connsiteY15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17123 w 985736"/>
                <a:gd name="connsiteY5" fmla="*/ 1894878 h 2673091"/>
                <a:gd name="connsiteX6" fmla="*/ 778213 w 985736"/>
                <a:gd name="connsiteY6" fmla="*/ 2147797 h 2673091"/>
                <a:gd name="connsiteX7" fmla="*/ 985736 w 985736"/>
                <a:gd name="connsiteY7" fmla="*/ 2271014 h 2673091"/>
                <a:gd name="connsiteX8" fmla="*/ 149157 w 985736"/>
                <a:gd name="connsiteY8" fmla="*/ 2673091 h 2673091"/>
                <a:gd name="connsiteX9" fmla="*/ 0 w 985736"/>
                <a:gd name="connsiteY9" fmla="*/ 1583593 h 2673091"/>
                <a:gd name="connsiteX10" fmla="*/ 363166 w 985736"/>
                <a:gd name="connsiteY10" fmla="*/ 1836512 h 2673091"/>
                <a:gd name="connsiteX11" fmla="*/ 434502 w 985736"/>
                <a:gd name="connsiteY11" fmla="*/ 1518742 h 2673091"/>
                <a:gd name="connsiteX12" fmla="*/ 453957 w 985736"/>
                <a:gd name="connsiteY12" fmla="*/ 1045329 h 2673091"/>
                <a:gd name="connsiteX13" fmla="*/ 330740 w 985736"/>
                <a:gd name="connsiteY13" fmla="*/ 662708 h 2673091"/>
                <a:gd name="connsiteX14" fmla="*/ 149157 w 985736"/>
                <a:gd name="connsiteY14" fmla="*/ 325482 h 2673091"/>
                <a:gd name="connsiteX15" fmla="*/ 12970 w 985736"/>
                <a:gd name="connsiteY15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17123 w 985736"/>
                <a:gd name="connsiteY5" fmla="*/ 1894878 h 2673091"/>
                <a:gd name="connsiteX6" fmla="*/ 778213 w 985736"/>
                <a:gd name="connsiteY6" fmla="*/ 2147797 h 2673091"/>
                <a:gd name="connsiteX7" fmla="*/ 985736 w 985736"/>
                <a:gd name="connsiteY7" fmla="*/ 2271014 h 2673091"/>
                <a:gd name="connsiteX8" fmla="*/ 149157 w 985736"/>
                <a:gd name="connsiteY8" fmla="*/ 2673091 h 2673091"/>
                <a:gd name="connsiteX9" fmla="*/ 0 w 985736"/>
                <a:gd name="connsiteY9" fmla="*/ 1583593 h 2673091"/>
                <a:gd name="connsiteX10" fmla="*/ 363166 w 985736"/>
                <a:gd name="connsiteY10" fmla="*/ 1836512 h 2673091"/>
                <a:gd name="connsiteX11" fmla="*/ 434502 w 985736"/>
                <a:gd name="connsiteY11" fmla="*/ 1518742 h 2673091"/>
                <a:gd name="connsiteX12" fmla="*/ 453957 w 985736"/>
                <a:gd name="connsiteY12" fmla="*/ 1045329 h 2673091"/>
                <a:gd name="connsiteX13" fmla="*/ 330740 w 985736"/>
                <a:gd name="connsiteY13" fmla="*/ 662708 h 2673091"/>
                <a:gd name="connsiteX14" fmla="*/ 149157 w 985736"/>
                <a:gd name="connsiteY14" fmla="*/ 325482 h 2673091"/>
                <a:gd name="connsiteX15" fmla="*/ 12970 w 985736"/>
                <a:gd name="connsiteY15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17123 w 985736"/>
                <a:gd name="connsiteY5" fmla="*/ 1894878 h 2673091"/>
                <a:gd name="connsiteX6" fmla="*/ 778213 w 985736"/>
                <a:gd name="connsiteY6" fmla="*/ 2147797 h 2673091"/>
                <a:gd name="connsiteX7" fmla="*/ 985736 w 985736"/>
                <a:gd name="connsiteY7" fmla="*/ 2271014 h 2673091"/>
                <a:gd name="connsiteX8" fmla="*/ 149157 w 985736"/>
                <a:gd name="connsiteY8" fmla="*/ 2673091 h 2673091"/>
                <a:gd name="connsiteX9" fmla="*/ 0 w 985736"/>
                <a:gd name="connsiteY9" fmla="*/ 1583593 h 2673091"/>
                <a:gd name="connsiteX10" fmla="*/ 363166 w 985736"/>
                <a:gd name="connsiteY10" fmla="*/ 1836512 h 2673091"/>
                <a:gd name="connsiteX11" fmla="*/ 434502 w 985736"/>
                <a:gd name="connsiteY11" fmla="*/ 1518742 h 2673091"/>
                <a:gd name="connsiteX12" fmla="*/ 453957 w 985736"/>
                <a:gd name="connsiteY12" fmla="*/ 1045329 h 2673091"/>
                <a:gd name="connsiteX13" fmla="*/ 330740 w 985736"/>
                <a:gd name="connsiteY13" fmla="*/ 662708 h 2673091"/>
                <a:gd name="connsiteX14" fmla="*/ 149157 w 985736"/>
                <a:gd name="connsiteY14" fmla="*/ 325482 h 2673091"/>
                <a:gd name="connsiteX15" fmla="*/ 12970 w 985736"/>
                <a:gd name="connsiteY15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05222 w 985736"/>
                <a:gd name="connsiteY5" fmla="*/ 1594324 h 2673091"/>
                <a:gd name="connsiteX6" fmla="*/ 817123 w 985736"/>
                <a:gd name="connsiteY6" fmla="*/ 1894878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53957 w 985736"/>
                <a:gd name="connsiteY13" fmla="*/ 1045329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05222 w 985736"/>
                <a:gd name="connsiteY5" fmla="*/ 1594324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53957 w 985736"/>
                <a:gd name="connsiteY13" fmla="*/ 1045329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53957 w 985736"/>
                <a:gd name="connsiteY13" fmla="*/ 1045329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53957 w 985736"/>
                <a:gd name="connsiteY13" fmla="*/ 1045329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53957 w 985736"/>
                <a:gd name="connsiteY13" fmla="*/ 1045329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53957 w 985736"/>
                <a:gd name="connsiteY13" fmla="*/ 1045329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53957 w 985736"/>
                <a:gd name="connsiteY13" fmla="*/ 1045329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53957 w 985736"/>
                <a:gd name="connsiteY13" fmla="*/ 1045329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34502 w 985736"/>
                <a:gd name="connsiteY12" fmla="*/ 1518742 h 2673091"/>
                <a:gd name="connsiteX13" fmla="*/ 448903 w 985736"/>
                <a:gd name="connsiteY13" fmla="*/ 1095856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49664 w 985736"/>
                <a:gd name="connsiteY12" fmla="*/ 1518742 h 2673091"/>
                <a:gd name="connsiteX13" fmla="*/ 448903 w 985736"/>
                <a:gd name="connsiteY13" fmla="*/ 1095856 h 2673091"/>
                <a:gd name="connsiteX14" fmla="*/ 330740 w 985736"/>
                <a:gd name="connsiteY14" fmla="*/ 662708 h 2673091"/>
                <a:gd name="connsiteX15" fmla="*/ 149157 w 985736"/>
                <a:gd name="connsiteY15" fmla="*/ 325482 h 2673091"/>
                <a:gd name="connsiteX16" fmla="*/ 12970 w 985736"/>
                <a:gd name="connsiteY16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26244 w 985736"/>
                <a:gd name="connsiteY12" fmla="*/ 1725694 h 2673091"/>
                <a:gd name="connsiteX13" fmla="*/ 449664 w 985736"/>
                <a:gd name="connsiteY13" fmla="*/ 1518742 h 2673091"/>
                <a:gd name="connsiteX14" fmla="*/ 448903 w 985736"/>
                <a:gd name="connsiteY14" fmla="*/ 1095856 h 2673091"/>
                <a:gd name="connsiteX15" fmla="*/ 330740 w 985736"/>
                <a:gd name="connsiteY15" fmla="*/ 662708 h 2673091"/>
                <a:gd name="connsiteX16" fmla="*/ 149157 w 985736"/>
                <a:gd name="connsiteY16" fmla="*/ 325482 h 2673091"/>
                <a:gd name="connsiteX17" fmla="*/ 12970 w 985736"/>
                <a:gd name="connsiteY17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26244 w 985736"/>
                <a:gd name="connsiteY12" fmla="*/ 1725694 h 2673091"/>
                <a:gd name="connsiteX13" fmla="*/ 449664 w 985736"/>
                <a:gd name="connsiteY13" fmla="*/ 1518742 h 2673091"/>
                <a:gd name="connsiteX14" fmla="*/ 448903 w 985736"/>
                <a:gd name="connsiteY14" fmla="*/ 1095856 h 2673091"/>
                <a:gd name="connsiteX15" fmla="*/ 330740 w 985736"/>
                <a:gd name="connsiteY15" fmla="*/ 662708 h 2673091"/>
                <a:gd name="connsiteX16" fmla="*/ 149157 w 985736"/>
                <a:gd name="connsiteY16" fmla="*/ 325482 h 2673091"/>
                <a:gd name="connsiteX17" fmla="*/ 12970 w 985736"/>
                <a:gd name="connsiteY17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06029 w 985736"/>
                <a:gd name="connsiteY12" fmla="*/ 1720642 h 2673091"/>
                <a:gd name="connsiteX13" fmla="*/ 449664 w 985736"/>
                <a:gd name="connsiteY13" fmla="*/ 1518742 h 2673091"/>
                <a:gd name="connsiteX14" fmla="*/ 448903 w 985736"/>
                <a:gd name="connsiteY14" fmla="*/ 1095856 h 2673091"/>
                <a:gd name="connsiteX15" fmla="*/ 330740 w 985736"/>
                <a:gd name="connsiteY15" fmla="*/ 662708 h 2673091"/>
                <a:gd name="connsiteX16" fmla="*/ 149157 w 985736"/>
                <a:gd name="connsiteY16" fmla="*/ 325482 h 2673091"/>
                <a:gd name="connsiteX17" fmla="*/ 12970 w 985736"/>
                <a:gd name="connsiteY17" fmla="*/ 1227 h 2673091"/>
                <a:gd name="connsiteX0" fmla="*/ 12970 w 985736"/>
                <a:gd name="connsiteY0" fmla="*/ 1227 h 2673091"/>
                <a:gd name="connsiteX1" fmla="*/ 259404 w 985736"/>
                <a:gd name="connsiteY1" fmla="*/ 228206 h 2673091"/>
                <a:gd name="connsiteX2" fmla="*/ 525293 w 985736"/>
                <a:gd name="connsiteY2" fmla="*/ 571916 h 2673091"/>
                <a:gd name="connsiteX3" fmla="*/ 693906 w 985736"/>
                <a:gd name="connsiteY3" fmla="*/ 902657 h 2673091"/>
                <a:gd name="connsiteX4" fmla="*/ 797668 w 985736"/>
                <a:gd name="connsiteY4" fmla="*/ 1317704 h 2673091"/>
                <a:gd name="connsiteX5" fmla="*/ 830492 w 985736"/>
                <a:gd name="connsiteY5" fmla="*/ 1670115 h 2673091"/>
                <a:gd name="connsiteX6" fmla="*/ 807015 w 985736"/>
                <a:gd name="connsiteY6" fmla="*/ 2041407 h 2673091"/>
                <a:gd name="connsiteX7" fmla="*/ 778213 w 985736"/>
                <a:gd name="connsiteY7" fmla="*/ 2147797 h 2673091"/>
                <a:gd name="connsiteX8" fmla="*/ 985736 w 985736"/>
                <a:gd name="connsiteY8" fmla="*/ 2271014 h 2673091"/>
                <a:gd name="connsiteX9" fmla="*/ 149157 w 985736"/>
                <a:gd name="connsiteY9" fmla="*/ 2673091 h 2673091"/>
                <a:gd name="connsiteX10" fmla="*/ 0 w 985736"/>
                <a:gd name="connsiteY10" fmla="*/ 1583593 h 2673091"/>
                <a:gd name="connsiteX11" fmla="*/ 363166 w 985736"/>
                <a:gd name="connsiteY11" fmla="*/ 1836512 h 2673091"/>
                <a:gd name="connsiteX12" fmla="*/ 406029 w 985736"/>
                <a:gd name="connsiteY12" fmla="*/ 1720642 h 2673091"/>
                <a:gd name="connsiteX13" fmla="*/ 449664 w 985736"/>
                <a:gd name="connsiteY13" fmla="*/ 1518742 h 2673091"/>
                <a:gd name="connsiteX14" fmla="*/ 448903 w 985736"/>
                <a:gd name="connsiteY14" fmla="*/ 1095856 h 2673091"/>
                <a:gd name="connsiteX15" fmla="*/ 330740 w 985736"/>
                <a:gd name="connsiteY15" fmla="*/ 662708 h 2673091"/>
                <a:gd name="connsiteX16" fmla="*/ 169373 w 985736"/>
                <a:gd name="connsiteY16" fmla="*/ 325482 h 2673091"/>
                <a:gd name="connsiteX17" fmla="*/ 12970 w 985736"/>
                <a:gd name="connsiteY17" fmla="*/ 1227 h 267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5736" h="2673091">
                  <a:moveTo>
                    <a:pt x="12970" y="1227"/>
                  </a:moveTo>
                  <a:cubicBezTo>
                    <a:pt x="31344" y="-14986"/>
                    <a:pt x="174017" y="133091"/>
                    <a:pt x="259404" y="228206"/>
                  </a:cubicBezTo>
                  <a:cubicBezTo>
                    <a:pt x="344791" y="323321"/>
                    <a:pt x="452876" y="459508"/>
                    <a:pt x="525293" y="571916"/>
                  </a:cubicBezTo>
                  <a:cubicBezTo>
                    <a:pt x="597710" y="684325"/>
                    <a:pt x="648510" y="778359"/>
                    <a:pt x="693906" y="902657"/>
                  </a:cubicBezTo>
                  <a:cubicBezTo>
                    <a:pt x="739302" y="1026955"/>
                    <a:pt x="779115" y="1202426"/>
                    <a:pt x="797668" y="1317704"/>
                  </a:cubicBezTo>
                  <a:cubicBezTo>
                    <a:pt x="816221" y="1432982"/>
                    <a:pt x="827250" y="1573919"/>
                    <a:pt x="830492" y="1670115"/>
                  </a:cubicBezTo>
                  <a:cubicBezTo>
                    <a:pt x="833734" y="1766311"/>
                    <a:pt x="811516" y="1949162"/>
                    <a:pt x="807015" y="2041407"/>
                  </a:cubicBezTo>
                  <a:lnTo>
                    <a:pt x="778213" y="2147797"/>
                  </a:lnTo>
                  <a:lnTo>
                    <a:pt x="985736" y="2271014"/>
                  </a:lnTo>
                  <a:lnTo>
                    <a:pt x="149157" y="2673091"/>
                  </a:lnTo>
                  <a:lnTo>
                    <a:pt x="0" y="1583593"/>
                  </a:lnTo>
                  <a:lnTo>
                    <a:pt x="363166" y="1836512"/>
                  </a:lnTo>
                  <a:lnTo>
                    <a:pt x="406029" y="1720642"/>
                  </a:lnTo>
                  <a:cubicBezTo>
                    <a:pt x="420445" y="1667680"/>
                    <a:pt x="445888" y="1623715"/>
                    <a:pt x="449664" y="1518742"/>
                  </a:cubicBezTo>
                  <a:cubicBezTo>
                    <a:pt x="453440" y="1413769"/>
                    <a:pt x="466197" y="1238528"/>
                    <a:pt x="448903" y="1095856"/>
                  </a:cubicBezTo>
                  <a:cubicBezTo>
                    <a:pt x="431609" y="953184"/>
                    <a:pt x="381540" y="782683"/>
                    <a:pt x="330740" y="662708"/>
                  </a:cubicBezTo>
                  <a:cubicBezTo>
                    <a:pt x="279940" y="542734"/>
                    <a:pt x="222335" y="435729"/>
                    <a:pt x="169373" y="325482"/>
                  </a:cubicBezTo>
                  <a:cubicBezTo>
                    <a:pt x="116411" y="215235"/>
                    <a:pt x="-5404" y="17440"/>
                    <a:pt x="12970" y="1227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99000">
                  <a:srgbClr val="E7DB34"/>
                </a:gs>
              </a:gsLst>
            </a:gra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63D91A5-E6CE-4A78-9DC0-EF4DF850936A}"/>
                </a:ext>
              </a:extLst>
            </p:cNvPr>
            <p:cNvSpPr/>
            <p:nvPr/>
          </p:nvSpPr>
          <p:spPr>
            <a:xfrm>
              <a:off x="207645" y="1737995"/>
              <a:ext cx="2809647" cy="1433195"/>
            </a:xfrm>
            <a:custGeom>
              <a:avLst/>
              <a:gdLst>
                <a:gd name="connsiteX0" fmla="*/ 2801565 w 2801565"/>
                <a:gd name="connsiteY0" fmla="*/ 110247 h 1433209"/>
                <a:gd name="connsiteX1" fmla="*/ 2730229 w 2801565"/>
                <a:gd name="connsiteY1" fmla="*/ 389107 h 1433209"/>
                <a:gd name="connsiteX2" fmla="*/ 2522706 w 2801565"/>
                <a:gd name="connsiteY2" fmla="*/ 680936 h 1433209"/>
                <a:gd name="connsiteX3" fmla="*/ 2120629 w 2801565"/>
                <a:gd name="connsiteY3" fmla="*/ 946826 h 1433209"/>
                <a:gd name="connsiteX4" fmla="*/ 1809344 w 2801565"/>
                <a:gd name="connsiteY4" fmla="*/ 998707 h 1433209"/>
                <a:gd name="connsiteX5" fmla="*/ 1335931 w 2801565"/>
                <a:gd name="connsiteY5" fmla="*/ 1018162 h 1433209"/>
                <a:gd name="connsiteX6" fmla="*/ 966280 w 2801565"/>
                <a:gd name="connsiteY6" fmla="*/ 1011677 h 1433209"/>
                <a:gd name="connsiteX7" fmla="*/ 784697 w 2801565"/>
                <a:gd name="connsiteY7" fmla="*/ 998707 h 1433209"/>
                <a:gd name="connsiteX8" fmla="*/ 778212 w 2801565"/>
                <a:gd name="connsiteY8" fmla="*/ 1433209 h 1433209"/>
                <a:gd name="connsiteX9" fmla="*/ 0 w 2801565"/>
                <a:gd name="connsiteY9" fmla="*/ 590145 h 1433209"/>
                <a:gd name="connsiteX10" fmla="*/ 875489 w 2801565"/>
                <a:gd name="connsiteY10" fmla="*/ 0 h 1433209"/>
                <a:gd name="connsiteX11" fmla="*/ 881974 w 2801565"/>
                <a:gd name="connsiteY11" fmla="*/ 421532 h 1433209"/>
                <a:gd name="connsiteX12" fmla="*/ 1251625 w 2801565"/>
                <a:gd name="connsiteY12" fmla="*/ 453958 h 1433209"/>
                <a:gd name="connsiteX13" fmla="*/ 1673157 w 2801565"/>
                <a:gd name="connsiteY13" fmla="*/ 466928 h 1433209"/>
                <a:gd name="connsiteX14" fmla="*/ 2127114 w 2801565"/>
                <a:gd name="connsiteY14" fmla="*/ 447473 h 1433209"/>
                <a:gd name="connsiteX15" fmla="*/ 2548646 w 2801565"/>
                <a:gd name="connsiteY15" fmla="*/ 272375 h 1433209"/>
                <a:gd name="connsiteX16" fmla="*/ 2801565 w 2801565"/>
                <a:gd name="connsiteY16" fmla="*/ 110247 h 1433209"/>
                <a:gd name="connsiteX0" fmla="*/ 2801565 w 2801565"/>
                <a:gd name="connsiteY0" fmla="*/ 110247 h 1433209"/>
                <a:gd name="connsiteX1" fmla="*/ 2730229 w 2801565"/>
                <a:gd name="connsiteY1" fmla="*/ 389107 h 1433209"/>
                <a:gd name="connsiteX2" fmla="*/ 2522706 w 2801565"/>
                <a:gd name="connsiteY2" fmla="*/ 680936 h 1433209"/>
                <a:gd name="connsiteX3" fmla="*/ 2120629 w 2801565"/>
                <a:gd name="connsiteY3" fmla="*/ 946826 h 1433209"/>
                <a:gd name="connsiteX4" fmla="*/ 1809344 w 2801565"/>
                <a:gd name="connsiteY4" fmla="*/ 998707 h 1433209"/>
                <a:gd name="connsiteX5" fmla="*/ 1335931 w 2801565"/>
                <a:gd name="connsiteY5" fmla="*/ 1018162 h 1433209"/>
                <a:gd name="connsiteX6" fmla="*/ 966280 w 2801565"/>
                <a:gd name="connsiteY6" fmla="*/ 1011677 h 1433209"/>
                <a:gd name="connsiteX7" fmla="*/ 784697 w 2801565"/>
                <a:gd name="connsiteY7" fmla="*/ 998707 h 1433209"/>
                <a:gd name="connsiteX8" fmla="*/ 778212 w 2801565"/>
                <a:gd name="connsiteY8" fmla="*/ 1433209 h 1433209"/>
                <a:gd name="connsiteX9" fmla="*/ 0 w 2801565"/>
                <a:gd name="connsiteY9" fmla="*/ 590145 h 1433209"/>
                <a:gd name="connsiteX10" fmla="*/ 875489 w 2801565"/>
                <a:gd name="connsiteY10" fmla="*/ 0 h 1433209"/>
                <a:gd name="connsiteX11" fmla="*/ 881974 w 2801565"/>
                <a:gd name="connsiteY11" fmla="*/ 421532 h 1433209"/>
                <a:gd name="connsiteX12" fmla="*/ 1251625 w 2801565"/>
                <a:gd name="connsiteY12" fmla="*/ 453958 h 1433209"/>
                <a:gd name="connsiteX13" fmla="*/ 1673157 w 2801565"/>
                <a:gd name="connsiteY13" fmla="*/ 466928 h 1433209"/>
                <a:gd name="connsiteX14" fmla="*/ 2127114 w 2801565"/>
                <a:gd name="connsiteY14" fmla="*/ 447473 h 1433209"/>
                <a:gd name="connsiteX15" fmla="*/ 2548646 w 2801565"/>
                <a:gd name="connsiteY15" fmla="*/ 272375 h 1433209"/>
                <a:gd name="connsiteX16" fmla="*/ 2801565 w 2801565"/>
                <a:gd name="connsiteY16" fmla="*/ 110247 h 1433209"/>
                <a:gd name="connsiteX0" fmla="*/ 2801565 w 2801565"/>
                <a:gd name="connsiteY0" fmla="*/ 110247 h 1433209"/>
                <a:gd name="connsiteX1" fmla="*/ 2730229 w 2801565"/>
                <a:gd name="connsiteY1" fmla="*/ 389107 h 1433209"/>
                <a:gd name="connsiteX2" fmla="*/ 2522706 w 2801565"/>
                <a:gd name="connsiteY2" fmla="*/ 680936 h 1433209"/>
                <a:gd name="connsiteX3" fmla="*/ 2120629 w 2801565"/>
                <a:gd name="connsiteY3" fmla="*/ 946826 h 1433209"/>
                <a:gd name="connsiteX4" fmla="*/ 1809344 w 2801565"/>
                <a:gd name="connsiteY4" fmla="*/ 998707 h 1433209"/>
                <a:gd name="connsiteX5" fmla="*/ 1335931 w 2801565"/>
                <a:gd name="connsiteY5" fmla="*/ 1018162 h 1433209"/>
                <a:gd name="connsiteX6" fmla="*/ 966280 w 2801565"/>
                <a:gd name="connsiteY6" fmla="*/ 1011677 h 1433209"/>
                <a:gd name="connsiteX7" fmla="*/ 784697 w 2801565"/>
                <a:gd name="connsiteY7" fmla="*/ 998707 h 1433209"/>
                <a:gd name="connsiteX8" fmla="*/ 778212 w 2801565"/>
                <a:gd name="connsiteY8" fmla="*/ 1433209 h 1433209"/>
                <a:gd name="connsiteX9" fmla="*/ 0 w 2801565"/>
                <a:gd name="connsiteY9" fmla="*/ 590145 h 1433209"/>
                <a:gd name="connsiteX10" fmla="*/ 875489 w 2801565"/>
                <a:gd name="connsiteY10" fmla="*/ 0 h 1433209"/>
                <a:gd name="connsiteX11" fmla="*/ 881974 w 2801565"/>
                <a:gd name="connsiteY11" fmla="*/ 421532 h 1433209"/>
                <a:gd name="connsiteX12" fmla="*/ 1251625 w 2801565"/>
                <a:gd name="connsiteY12" fmla="*/ 453958 h 1433209"/>
                <a:gd name="connsiteX13" fmla="*/ 1673157 w 2801565"/>
                <a:gd name="connsiteY13" fmla="*/ 466928 h 1433209"/>
                <a:gd name="connsiteX14" fmla="*/ 2127114 w 2801565"/>
                <a:gd name="connsiteY14" fmla="*/ 447473 h 1433209"/>
                <a:gd name="connsiteX15" fmla="*/ 2548646 w 2801565"/>
                <a:gd name="connsiteY15" fmla="*/ 272375 h 1433209"/>
                <a:gd name="connsiteX16" fmla="*/ 2801565 w 2801565"/>
                <a:gd name="connsiteY16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66280 w 2810229"/>
                <a:gd name="connsiteY6" fmla="*/ 1011677 h 1433209"/>
                <a:gd name="connsiteX7" fmla="*/ 784697 w 2810229"/>
                <a:gd name="connsiteY7" fmla="*/ 998707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251625 w 2810229"/>
                <a:gd name="connsiteY12" fmla="*/ 453958 h 1433209"/>
                <a:gd name="connsiteX13" fmla="*/ 1673157 w 2810229"/>
                <a:gd name="connsiteY13" fmla="*/ 466928 h 1433209"/>
                <a:gd name="connsiteX14" fmla="*/ 2127114 w 2810229"/>
                <a:gd name="connsiteY14" fmla="*/ 447473 h 1433209"/>
                <a:gd name="connsiteX15" fmla="*/ 2548646 w 2810229"/>
                <a:gd name="connsiteY15" fmla="*/ 272375 h 1433209"/>
                <a:gd name="connsiteX16" fmla="*/ 2801565 w 2810229"/>
                <a:gd name="connsiteY16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66280 w 2810229"/>
                <a:gd name="connsiteY6" fmla="*/ 1011677 h 1433209"/>
                <a:gd name="connsiteX7" fmla="*/ 784697 w 2810229"/>
                <a:gd name="connsiteY7" fmla="*/ 998707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251625 w 2810229"/>
                <a:gd name="connsiteY12" fmla="*/ 453958 h 1433209"/>
                <a:gd name="connsiteX13" fmla="*/ 1673157 w 2810229"/>
                <a:gd name="connsiteY13" fmla="*/ 466928 h 1433209"/>
                <a:gd name="connsiteX14" fmla="*/ 2127114 w 2810229"/>
                <a:gd name="connsiteY14" fmla="*/ 447473 h 1433209"/>
                <a:gd name="connsiteX15" fmla="*/ 2548646 w 2810229"/>
                <a:gd name="connsiteY15" fmla="*/ 272375 h 1433209"/>
                <a:gd name="connsiteX16" fmla="*/ 2801565 w 2810229"/>
                <a:gd name="connsiteY16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66280 w 2810229"/>
                <a:gd name="connsiteY6" fmla="*/ 1011677 h 1433209"/>
                <a:gd name="connsiteX7" fmla="*/ 784697 w 2810229"/>
                <a:gd name="connsiteY7" fmla="*/ 998707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251625 w 2810229"/>
                <a:gd name="connsiteY12" fmla="*/ 453958 h 1433209"/>
                <a:gd name="connsiteX13" fmla="*/ 1673157 w 2810229"/>
                <a:gd name="connsiteY13" fmla="*/ 466928 h 1433209"/>
                <a:gd name="connsiteX14" fmla="*/ 2127114 w 2810229"/>
                <a:gd name="connsiteY14" fmla="*/ 447473 h 1433209"/>
                <a:gd name="connsiteX15" fmla="*/ 2548646 w 2810229"/>
                <a:gd name="connsiteY15" fmla="*/ 272375 h 1433209"/>
                <a:gd name="connsiteX16" fmla="*/ 2801565 w 2810229"/>
                <a:gd name="connsiteY16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66280 w 2810229"/>
                <a:gd name="connsiteY6" fmla="*/ 1011677 h 1433209"/>
                <a:gd name="connsiteX7" fmla="*/ 784697 w 2810229"/>
                <a:gd name="connsiteY7" fmla="*/ 998707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251625 w 2810229"/>
                <a:gd name="connsiteY12" fmla="*/ 453958 h 1433209"/>
                <a:gd name="connsiteX13" fmla="*/ 1673157 w 2810229"/>
                <a:gd name="connsiteY13" fmla="*/ 466928 h 1433209"/>
                <a:gd name="connsiteX14" fmla="*/ 2127114 w 2810229"/>
                <a:gd name="connsiteY14" fmla="*/ 447473 h 1433209"/>
                <a:gd name="connsiteX15" fmla="*/ 2548646 w 2810229"/>
                <a:gd name="connsiteY15" fmla="*/ 272375 h 1433209"/>
                <a:gd name="connsiteX16" fmla="*/ 2801565 w 2810229"/>
                <a:gd name="connsiteY16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66280 w 2810229"/>
                <a:gd name="connsiteY6" fmla="*/ 1011677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251625 w 2810229"/>
                <a:gd name="connsiteY12" fmla="*/ 453958 h 1433209"/>
                <a:gd name="connsiteX13" fmla="*/ 1673157 w 2810229"/>
                <a:gd name="connsiteY13" fmla="*/ 466928 h 1433209"/>
                <a:gd name="connsiteX14" fmla="*/ 2127114 w 2810229"/>
                <a:gd name="connsiteY14" fmla="*/ 447473 h 1433209"/>
                <a:gd name="connsiteX15" fmla="*/ 2548646 w 2810229"/>
                <a:gd name="connsiteY15" fmla="*/ 272375 h 1433209"/>
                <a:gd name="connsiteX16" fmla="*/ 2801565 w 2810229"/>
                <a:gd name="connsiteY16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251625 w 2810229"/>
                <a:gd name="connsiteY12" fmla="*/ 453958 h 1433209"/>
                <a:gd name="connsiteX13" fmla="*/ 1673157 w 2810229"/>
                <a:gd name="connsiteY13" fmla="*/ 466928 h 1433209"/>
                <a:gd name="connsiteX14" fmla="*/ 2127114 w 2810229"/>
                <a:gd name="connsiteY14" fmla="*/ 447473 h 1433209"/>
                <a:gd name="connsiteX15" fmla="*/ 2548646 w 2810229"/>
                <a:gd name="connsiteY15" fmla="*/ 272375 h 1433209"/>
                <a:gd name="connsiteX16" fmla="*/ 2801565 w 2810229"/>
                <a:gd name="connsiteY16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251625 w 2810229"/>
                <a:gd name="connsiteY12" fmla="*/ 453958 h 1433209"/>
                <a:gd name="connsiteX13" fmla="*/ 1673157 w 2810229"/>
                <a:gd name="connsiteY13" fmla="*/ 466928 h 1433209"/>
                <a:gd name="connsiteX14" fmla="*/ 2127114 w 2810229"/>
                <a:gd name="connsiteY14" fmla="*/ 447473 h 1433209"/>
                <a:gd name="connsiteX15" fmla="*/ 2548646 w 2810229"/>
                <a:gd name="connsiteY15" fmla="*/ 272375 h 1433209"/>
                <a:gd name="connsiteX16" fmla="*/ 2801565 w 2810229"/>
                <a:gd name="connsiteY16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078713 w 2810229"/>
                <a:gd name="connsiteY12" fmla="*/ 461604 h 1433209"/>
                <a:gd name="connsiteX13" fmla="*/ 1251625 w 2810229"/>
                <a:gd name="connsiteY13" fmla="*/ 453958 h 1433209"/>
                <a:gd name="connsiteX14" fmla="*/ 1673157 w 2810229"/>
                <a:gd name="connsiteY14" fmla="*/ 466928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81974 w 2810229"/>
                <a:gd name="connsiteY11" fmla="*/ 421532 h 1433209"/>
                <a:gd name="connsiteX12" fmla="*/ 1078713 w 2810229"/>
                <a:gd name="connsiteY12" fmla="*/ 461604 h 1433209"/>
                <a:gd name="connsiteX13" fmla="*/ 1251625 w 2810229"/>
                <a:gd name="connsiteY13" fmla="*/ 453958 h 1433209"/>
                <a:gd name="connsiteX14" fmla="*/ 1673157 w 2810229"/>
                <a:gd name="connsiteY14" fmla="*/ 466928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78713 w 2810229"/>
                <a:gd name="connsiteY12" fmla="*/ 461604 h 1433209"/>
                <a:gd name="connsiteX13" fmla="*/ 1251625 w 2810229"/>
                <a:gd name="connsiteY13" fmla="*/ 453958 h 1433209"/>
                <a:gd name="connsiteX14" fmla="*/ 1673157 w 2810229"/>
                <a:gd name="connsiteY14" fmla="*/ 466928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78713 w 2810229"/>
                <a:gd name="connsiteY12" fmla="*/ 461604 h 1433209"/>
                <a:gd name="connsiteX13" fmla="*/ 1271840 w 2810229"/>
                <a:gd name="connsiteY13" fmla="*/ 474166 h 1433209"/>
                <a:gd name="connsiteX14" fmla="*/ 1673157 w 2810229"/>
                <a:gd name="connsiteY14" fmla="*/ 466928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78713 w 2810229"/>
                <a:gd name="connsiteY12" fmla="*/ 461604 h 1433209"/>
                <a:gd name="connsiteX13" fmla="*/ 1271840 w 2810229"/>
                <a:gd name="connsiteY13" fmla="*/ 474166 h 1433209"/>
                <a:gd name="connsiteX14" fmla="*/ 1673157 w 2810229"/>
                <a:gd name="connsiteY14" fmla="*/ 466928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78713 w 2810229"/>
                <a:gd name="connsiteY12" fmla="*/ 461604 h 1433209"/>
                <a:gd name="connsiteX13" fmla="*/ 1271840 w 2810229"/>
                <a:gd name="connsiteY13" fmla="*/ 474166 h 1433209"/>
                <a:gd name="connsiteX14" fmla="*/ 1673157 w 2810229"/>
                <a:gd name="connsiteY14" fmla="*/ 466928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78713 w 2810229"/>
                <a:gd name="connsiteY12" fmla="*/ 461604 h 1433209"/>
                <a:gd name="connsiteX13" fmla="*/ 1271840 w 2810229"/>
                <a:gd name="connsiteY13" fmla="*/ 474166 h 1433209"/>
                <a:gd name="connsiteX14" fmla="*/ 1673157 w 2810229"/>
                <a:gd name="connsiteY14" fmla="*/ 466928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78713 w 2810229"/>
                <a:gd name="connsiteY12" fmla="*/ 461604 h 1433209"/>
                <a:gd name="connsiteX13" fmla="*/ 1271840 w 2810229"/>
                <a:gd name="connsiteY13" fmla="*/ 474166 h 1433209"/>
                <a:gd name="connsiteX14" fmla="*/ 1673157 w 2810229"/>
                <a:gd name="connsiteY14" fmla="*/ 466928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78713 w 2810229"/>
                <a:gd name="connsiteY12" fmla="*/ 461604 h 1433209"/>
                <a:gd name="connsiteX13" fmla="*/ 1271840 w 2810229"/>
                <a:gd name="connsiteY13" fmla="*/ 474166 h 1433209"/>
                <a:gd name="connsiteX14" fmla="*/ 1683265 w 2810229"/>
                <a:gd name="connsiteY14" fmla="*/ 482084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78713 w 2810229"/>
                <a:gd name="connsiteY12" fmla="*/ 461604 h 1433209"/>
                <a:gd name="connsiteX13" fmla="*/ 1271840 w 2810229"/>
                <a:gd name="connsiteY13" fmla="*/ 464062 h 1433209"/>
                <a:gd name="connsiteX14" fmla="*/ 1683265 w 2810229"/>
                <a:gd name="connsiteY14" fmla="*/ 482084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20629 w 2810229"/>
                <a:gd name="connsiteY3" fmla="*/ 946826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48391 w 2810229"/>
                <a:gd name="connsiteY12" fmla="*/ 456552 h 1433209"/>
                <a:gd name="connsiteX13" fmla="*/ 1271840 w 2810229"/>
                <a:gd name="connsiteY13" fmla="*/ 464062 h 1433209"/>
                <a:gd name="connsiteX14" fmla="*/ 1683265 w 2810229"/>
                <a:gd name="connsiteY14" fmla="*/ 482084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61058 w 2810229"/>
                <a:gd name="connsiteY3" fmla="*/ 926618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79643 w 2810229"/>
                <a:gd name="connsiteY7" fmla="*/ 1018915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48391 w 2810229"/>
                <a:gd name="connsiteY12" fmla="*/ 456552 h 1433209"/>
                <a:gd name="connsiteX13" fmla="*/ 1271840 w 2810229"/>
                <a:gd name="connsiteY13" fmla="*/ 464062 h 1433209"/>
                <a:gd name="connsiteX14" fmla="*/ 1683265 w 2810229"/>
                <a:gd name="connsiteY14" fmla="*/ 482084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  <a:gd name="connsiteX0" fmla="*/ 2801565 w 2810229"/>
                <a:gd name="connsiteY0" fmla="*/ 110247 h 1433209"/>
                <a:gd name="connsiteX1" fmla="*/ 2730229 w 2810229"/>
                <a:gd name="connsiteY1" fmla="*/ 389107 h 1433209"/>
                <a:gd name="connsiteX2" fmla="*/ 2522706 w 2810229"/>
                <a:gd name="connsiteY2" fmla="*/ 680936 h 1433209"/>
                <a:gd name="connsiteX3" fmla="*/ 2161058 w 2810229"/>
                <a:gd name="connsiteY3" fmla="*/ 926618 h 1433209"/>
                <a:gd name="connsiteX4" fmla="*/ 1809344 w 2810229"/>
                <a:gd name="connsiteY4" fmla="*/ 998707 h 1433209"/>
                <a:gd name="connsiteX5" fmla="*/ 1335931 w 2810229"/>
                <a:gd name="connsiteY5" fmla="*/ 1018162 h 1433209"/>
                <a:gd name="connsiteX6" fmla="*/ 976387 w 2810229"/>
                <a:gd name="connsiteY6" fmla="*/ 1026833 h 1433209"/>
                <a:gd name="connsiteX7" fmla="*/ 784697 w 2810229"/>
                <a:gd name="connsiteY7" fmla="*/ 1039123 h 1433209"/>
                <a:gd name="connsiteX8" fmla="*/ 778212 w 2810229"/>
                <a:gd name="connsiteY8" fmla="*/ 1433209 h 1433209"/>
                <a:gd name="connsiteX9" fmla="*/ 0 w 2810229"/>
                <a:gd name="connsiteY9" fmla="*/ 590145 h 1433209"/>
                <a:gd name="connsiteX10" fmla="*/ 875489 w 2810229"/>
                <a:gd name="connsiteY10" fmla="*/ 0 h 1433209"/>
                <a:gd name="connsiteX11" fmla="*/ 851651 w 2810229"/>
                <a:gd name="connsiteY11" fmla="*/ 451844 h 1433209"/>
                <a:gd name="connsiteX12" fmla="*/ 1048391 w 2810229"/>
                <a:gd name="connsiteY12" fmla="*/ 456552 h 1433209"/>
                <a:gd name="connsiteX13" fmla="*/ 1271840 w 2810229"/>
                <a:gd name="connsiteY13" fmla="*/ 464062 h 1433209"/>
                <a:gd name="connsiteX14" fmla="*/ 1683265 w 2810229"/>
                <a:gd name="connsiteY14" fmla="*/ 482084 h 1433209"/>
                <a:gd name="connsiteX15" fmla="*/ 2127114 w 2810229"/>
                <a:gd name="connsiteY15" fmla="*/ 447473 h 1433209"/>
                <a:gd name="connsiteX16" fmla="*/ 2548646 w 2810229"/>
                <a:gd name="connsiteY16" fmla="*/ 272375 h 1433209"/>
                <a:gd name="connsiteX17" fmla="*/ 2801565 w 2810229"/>
                <a:gd name="connsiteY17" fmla="*/ 110247 h 143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0229" h="1433209">
                  <a:moveTo>
                    <a:pt x="2801565" y="110247"/>
                  </a:moveTo>
                  <a:cubicBezTo>
                    <a:pt x="2831829" y="129702"/>
                    <a:pt x="2776706" y="293992"/>
                    <a:pt x="2730229" y="389107"/>
                  </a:cubicBezTo>
                  <a:cubicBezTo>
                    <a:pt x="2683753" y="484222"/>
                    <a:pt x="2624306" y="587983"/>
                    <a:pt x="2522706" y="680936"/>
                  </a:cubicBezTo>
                  <a:cubicBezTo>
                    <a:pt x="2421106" y="773889"/>
                    <a:pt x="2279952" y="873656"/>
                    <a:pt x="2161058" y="926618"/>
                  </a:cubicBezTo>
                  <a:cubicBezTo>
                    <a:pt x="2042164" y="979580"/>
                    <a:pt x="1940127" y="986818"/>
                    <a:pt x="1809344" y="998707"/>
                  </a:cubicBezTo>
                  <a:cubicBezTo>
                    <a:pt x="1678561" y="1010596"/>
                    <a:pt x="1474757" y="1013474"/>
                    <a:pt x="1335931" y="1018162"/>
                  </a:cubicBezTo>
                  <a:lnTo>
                    <a:pt x="976387" y="1026833"/>
                  </a:lnTo>
                  <a:lnTo>
                    <a:pt x="784697" y="1039123"/>
                  </a:lnTo>
                  <a:cubicBezTo>
                    <a:pt x="782535" y="1183957"/>
                    <a:pt x="780374" y="1288375"/>
                    <a:pt x="778212" y="1433209"/>
                  </a:cubicBezTo>
                  <a:lnTo>
                    <a:pt x="0" y="590145"/>
                  </a:lnTo>
                  <a:lnTo>
                    <a:pt x="875489" y="0"/>
                  </a:lnTo>
                  <a:lnTo>
                    <a:pt x="851651" y="451844"/>
                  </a:lnTo>
                  <a:lnTo>
                    <a:pt x="1048391" y="456552"/>
                  </a:lnTo>
                  <a:cubicBezTo>
                    <a:pt x="1110000" y="461956"/>
                    <a:pt x="1172766" y="463175"/>
                    <a:pt x="1271840" y="464062"/>
                  </a:cubicBezTo>
                  <a:lnTo>
                    <a:pt x="1683265" y="482084"/>
                  </a:lnTo>
                  <a:cubicBezTo>
                    <a:pt x="1825811" y="477635"/>
                    <a:pt x="1981199" y="479898"/>
                    <a:pt x="2127114" y="447473"/>
                  </a:cubicBezTo>
                  <a:cubicBezTo>
                    <a:pt x="2273029" y="415048"/>
                    <a:pt x="2436238" y="328579"/>
                    <a:pt x="2548646" y="272375"/>
                  </a:cubicBezTo>
                  <a:cubicBezTo>
                    <a:pt x="2661054" y="216171"/>
                    <a:pt x="2771301" y="90792"/>
                    <a:pt x="2801565" y="110247"/>
                  </a:cubicBezTo>
                  <a:close/>
                </a:path>
              </a:pathLst>
            </a:custGeom>
            <a:gradFill>
              <a:gsLst>
                <a:gs pos="0">
                  <a:srgbClr val="005200"/>
                </a:gs>
                <a:gs pos="100000">
                  <a:srgbClr val="008000"/>
                </a:gs>
              </a:gsLst>
            </a:gra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13C5B25-75B5-4798-A3AF-08D61331B524}"/>
              </a:ext>
            </a:extLst>
          </p:cNvPr>
          <p:cNvSpPr txBox="1"/>
          <p:nvPr userDrawn="1"/>
        </p:nvSpPr>
        <p:spPr>
          <a:xfrm>
            <a:off x="976898" y="6349588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0" dirty="0">
                <a:ln w="3175">
                  <a:noFill/>
                </a:ln>
                <a:solidFill>
                  <a:srgbClr val="008000"/>
                </a:solidFill>
                <a:latin typeface="Arial"/>
              </a:rPr>
              <a:t>Green Ways 2Go</a:t>
            </a:r>
          </a:p>
          <a:p>
            <a:r>
              <a:rPr lang="en-US" sz="800" b="1" i="0" dirty="0">
                <a:ln w="3175">
                  <a:noFill/>
                </a:ln>
                <a:solidFill>
                  <a:srgbClr val="008000"/>
                </a:solidFill>
                <a:latin typeface="Arial"/>
              </a:rPr>
              <a:t>www.greenways2go.com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7DF52C6-5141-0249-89FB-FA81A1A1D0C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854" y="6200765"/>
            <a:ext cx="1314659" cy="5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afdc.energy.gov/fuels/electricity_locations.html#/find/nearest?fuel=ELEC&amp;location=6030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na.chargepoint.com/charge_point" TargetMode="External"/><Relationship Id="rId7" Type="http://schemas.openxmlformats.org/officeDocument/2006/relationships/hyperlink" Target="http://www.tesla.com/findus" TargetMode="External"/><Relationship Id="rId2" Type="http://schemas.openxmlformats.org/officeDocument/2006/relationships/hyperlink" Target="https://afdc.energy.gov/stations#/find/near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ectrifyamerica.com/locate-charger/" TargetMode="External"/><Relationship Id="rId5" Type="http://schemas.openxmlformats.org/officeDocument/2006/relationships/hyperlink" Target="https://www.google.com/maps/" TargetMode="External"/><Relationship Id="rId4" Type="http://schemas.openxmlformats.org/officeDocument/2006/relationships/hyperlink" Target="https://www.plugshare.com/" TargetMode="External"/><Relationship Id="rId9" Type="http://schemas.openxmlformats.org/officeDocument/2006/relationships/image" Target="../media/image3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yorscaucus.org/initiatives/environment/becoming-ev-read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mailto:emakra@mayorscaucus.org" TargetMode="Externa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hyperlink" Target="mailto:tim.milburn@greenways2go.com" TargetMode="External"/><Relationship Id="rId10" Type="http://schemas.openxmlformats.org/officeDocument/2006/relationships/hyperlink" Target="https://mayorscaucus.org/initiatives/environment/becoming-ev-ready/" TargetMode="External"/><Relationship Id="rId4" Type="http://schemas.openxmlformats.org/officeDocument/2006/relationships/hyperlink" Target="mailto:cscott@mayorscaucus.org" TargetMode="Externa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mayorscaucus.org/initiatives/environment/becoming-ev-ready/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yorscaucus.org/initiatives/environment/becoming-ev-read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55885" y="0"/>
            <a:ext cx="6080457" cy="112312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accent2"/>
                </a:solidFill>
              </a:rPr>
              <a:t>Becoming EV Ready</a:t>
            </a:r>
            <a:endParaRPr lang="en-US" sz="3600" i="1" dirty="0">
              <a:solidFill>
                <a:srgbClr val="0062A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19" y="5735141"/>
            <a:ext cx="1611270" cy="712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605" y="5709183"/>
            <a:ext cx="1297438" cy="700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44386-55D0-439B-B035-85AD5AB04C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549" y="5896455"/>
            <a:ext cx="3243900" cy="513126"/>
          </a:xfrm>
          <a:prstGeom prst="rect">
            <a:avLst/>
          </a:prstGeom>
        </p:spPr>
      </p:pic>
      <p:pic>
        <p:nvPicPr>
          <p:cNvPr id="7" name="Picture 6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3C487C2E-9A31-3942-A353-EF732E1F2D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10" y="1289805"/>
            <a:ext cx="6302133" cy="41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20B-F420-0F4B-AFDA-5B15B6B8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5176"/>
            <a:ext cx="6347713" cy="7872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EV Ready Checklist: Example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286BAC-EA69-E442-A85C-DE18FF518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6" y="1619978"/>
            <a:ext cx="9011988" cy="298467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2028A7B7-D8D5-CA41-B89F-EF85B2248643}"/>
              </a:ext>
            </a:extLst>
          </p:cNvPr>
          <p:cNvSpPr/>
          <p:nvPr/>
        </p:nvSpPr>
        <p:spPr>
          <a:xfrm>
            <a:off x="6652865" y="3639533"/>
            <a:ext cx="480941" cy="3975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5FCD5-FC2F-0842-BFE6-3E8D4927C1CB}"/>
              </a:ext>
            </a:extLst>
          </p:cNvPr>
          <p:cNvGrpSpPr/>
          <p:nvPr/>
        </p:nvGrpSpPr>
        <p:grpSpPr>
          <a:xfrm>
            <a:off x="3582329" y="4207072"/>
            <a:ext cx="3615451" cy="2562366"/>
            <a:chOff x="3582329" y="4207072"/>
            <a:chExt cx="3615451" cy="2562366"/>
          </a:xfrm>
        </p:grpSpPr>
        <p:sp>
          <p:nvSpPr>
            <p:cNvPr id="8" name="Arrow: Left 8">
              <a:extLst>
                <a:ext uri="{FF2B5EF4-FFF2-40B4-BE49-F238E27FC236}">
                  <a16:creationId xmlns:a16="http://schemas.microsoft.com/office/drawing/2014/main" id="{3F4E18F9-7432-D64D-AADD-B3B5760BF9A7}"/>
                </a:ext>
              </a:extLst>
            </p:cNvPr>
            <p:cNvSpPr/>
            <p:nvPr/>
          </p:nvSpPr>
          <p:spPr>
            <a:xfrm>
              <a:off x="6716839" y="4207072"/>
              <a:ext cx="480941" cy="39758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hlinkClick r:id="rId4"/>
              <a:extLst>
                <a:ext uri="{FF2B5EF4-FFF2-40B4-BE49-F238E27FC236}">
                  <a16:creationId xmlns:a16="http://schemas.microsoft.com/office/drawing/2014/main" id="{DD97BA9A-6D0B-864E-92F1-5A9D03A56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7023" y="5003801"/>
              <a:ext cx="2907309" cy="1765637"/>
            </a:xfrm>
            <a:prstGeom prst="rect">
              <a:avLst/>
            </a:prstGeom>
            <a:ln w="12700"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86EF70-7651-4E42-B114-96D56E816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2329" y="4376057"/>
              <a:ext cx="2942003" cy="551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6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1A01-9436-2D4F-A466-0F41FD5E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28600"/>
            <a:ext cx="6522722" cy="676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EV Charging Station 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323F-B9BD-9345-A758-2092AD3A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5840"/>
            <a:ext cx="5041393" cy="5212080"/>
          </a:xfrm>
        </p:spPr>
        <p:txBody>
          <a:bodyPr>
            <a:normAutofit fontScale="92500"/>
          </a:bodyPr>
          <a:lstStyle/>
          <a:p>
            <a:r>
              <a:rPr lang="en-US" dirty="0"/>
              <a:t>AFDC Public Charging Station Map – most EVSE brands</a:t>
            </a:r>
          </a:p>
          <a:p>
            <a:pPr lvl="1"/>
            <a:r>
              <a:rPr lang="en-US" dirty="0">
                <a:hlinkClick r:id="rId2"/>
              </a:rPr>
              <a:t>https://afdc.energy.gov/stations#/find/nearest</a:t>
            </a:r>
            <a:r>
              <a:rPr lang="en-US" dirty="0"/>
              <a:t> </a:t>
            </a:r>
          </a:p>
          <a:p>
            <a:r>
              <a:rPr lang="en-US" dirty="0"/>
              <a:t>ChargePoint Station Locator</a:t>
            </a:r>
          </a:p>
          <a:p>
            <a:pPr lvl="1"/>
            <a:r>
              <a:rPr lang="en-US" dirty="0">
                <a:hlinkClick r:id="rId3"/>
              </a:rPr>
              <a:t>https://na.chargepoint.com/charge_point</a:t>
            </a:r>
            <a:r>
              <a:rPr lang="en-US" dirty="0"/>
              <a:t> 	</a:t>
            </a:r>
          </a:p>
          <a:p>
            <a:r>
              <a:rPr lang="en-US" dirty="0"/>
              <a:t>PlugShare (most brands)</a:t>
            </a:r>
          </a:p>
          <a:p>
            <a:pPr lvl="1"/>
            <a:r>
              <a:rPr lang="en-US" dirty="0">
                <a:hlinkClick r:id="rId4"/>
              </a:rPr>
              <a:t>https://www.plugshare.com/</a:t>
            </a:r>
            <a:r>
              <a:rPr lang="en-US" dirty="0"/>
              <a:t> </a:t>
            </a:r>
          </a:p>
          <a:p>
            <a:r>
              <a:rPr lang="en-US" dirty="0"/>
              <a:t>Google Maps (most brands) - Enter “EV charger near me”</a:t>
            </a:r>
          </a:p>
          <a:p>
            <a:pPr lvl="1"/>
            <a:r>
              <a:rPr lang="en-US" dirty="0">
                <a:hlinkClick r:id="rId5"/>
              </a:rPr>
              <a:t>https://www.google.com/maps/</a:t>
            </a:r>
            <a:r>
              <a:rPr lang="en-US" dirty="0"/>
              <a:t> </a:t>
            </a:r>
          </a:p>
          <a:p>
            <a:r>
              <a:rPr lang="en-US" dirty="0"/>
              <a:t>Electrify America Station Locator</a:t>
            </a:r>
          </a:p>
          <a:p>
            <a:pPr lvl="1"/>
            <a:r>
              <a:rPr lang="en-US" u="sng" dirty="0">
                <a:hlinkClick r:id="rId6"/>
              </a:rPr>
              <a:t>https://www.electrifyamerica.com/locate-charger</a:t>
            </a:r>
          </a:p>
          <a:p>
            <a:r>
              <a:rPr lang="en-US" dirty="0"/>
              <a:t>Tesla Supercharger Station Locator</a:t>
            </a:r>
          </a:p>
          <a:p>
            <a:pPr lvl="1"/>
            <a:r>
              <a:rPr lang="en-US" u="sng" dirty="0">
                <a:hlinkClick r:id="rId7"/>
              </a:rPr>
              <a:t>www.tesla.com/findus</a:t>
            </a:r>
            <a:r>
              <a:rPr lang="en-US" u="sng" dirty="0"/>
              <a:t>  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082512A-261D-9D41-965B-29988B4733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642" y="3473476"/>
            <a:ext cx="3315874" cy="3249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952187-BC1D-5041-B5EB-B86ED0AD82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3641" y="1050316"/>
            <a:ext cx="3315874" cy="233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68139-FD0D-B941-9A45-0916FBE99703}"/>
              </a:ext>
            </a:extLst>
          </p:cNvPr>
          <p:cNvSpPr txBox="1"/>
          <p:nvPr/>
        </p:nvSpPr>
        <p:spPr>
          <a:xfrm>
            <a:off x="2889504" y="6217920"/>
            <a:ext cx="27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Above: Tesla chargers, right: Electrify America existing/planned chargers</a:t>
            </a:r>
          </a:p>
        </p:txBody>
      </p:sp>
    </p:spTree>
    <p:extLst>
      <p:ext uri="{BB962C8B-B14F-4D97-AF65-F5344CB8AC3E}">
        <p14:creationId xmlns:p14="http://schemas.microsoft.com/office/powerpoint/2010/main" val="309312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BA3E-88AC-D44A-A395-ECE80327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6888"/>
            <a:ext cx="6347713" cy="92354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EV Ready Checklist: Example</a:t>
            </a:r>
            <a:endParaRPr lang="en-US" dirty="0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7ECDA792-D2A2-A042-BC7E-0FE9C8F6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92" y="1082744"/>
            <a:ext cx="7799631" cy="4985141"/>
          </a:xfrm>
        </p:spPr>
      </p:pic>
      <p:sp>
        <p:nvSpPr>
          <p:cNvPr id="6" name="Arrow: Left 9">
            <a:extLst>
              <a:ext uri="{FF2B5EF4-FFF2-40B4-BE49-F238E27FC236}">
                <a16:creationId xmlns:a16="http://schemas.microsoft.com/office/drawing/2014/main" id="{449B61FE-D732-9442-B830-72B9DEB160FA}"/>
              </a:ext>
            </a:extLst>
          </p:cNvPr>
          <p:cNvSpPr/>
          <p:nvPr/>
        </p:nvSpPr>
        <p:spPr>
          <a:xfrm>
            <a:off x="7922430" y="2726280"/>
            <a:ext cx="480941" cy="397584"/>
          </a:xfrm>
          <a:prstGeom prst="leftArrow">
            <a:avLst>
              <a:gd name="adj1" fmla="val 50000"/>
              <a:gd name="adj2" fmla="val 624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43A9B9-DB56-4219-9055-B4692F569CF7}"/>
              </a:ext>
            </a:extLst>
          </p:cNvPr>
          <p:cNvSpPr txBox="1">
            <a:spLocks/>
          </p:cNvSpPr>
          <p:nvPr/>
        </p:nvSpPr>
        <p:spPr>
          <a:xfrm>
            <a:off x="342744" y="2122713"/>
            <a:ext cx="5176313" cy="3624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Making purchase decisions – EVs, EV Charging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Planning / deploying EV Charging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Measuring Success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Sustainability and fleet operation impacts and business cases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Policies and incentives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Parking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Connecting Regionally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Utility and the grid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Electrifying Public Fleets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Looking Forward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847697-5812-014D-9A65-322DB7CA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516758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EV Readiness Decision Guide:  Support Local Governments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BE73DB-3B98-1C4D-8F32-F7FAE40A5C5D}"/>
              </a:ext>
            </a:extLst>
          </p:cNvPr>
          <p:cNvSpPr/>
          <p:nvPr/>
        </p:nvSpPr>
        <p:spPr>
          <a:xfrm>
            <a:off x="3213379" y="5677822"/>
            <a:ext cx="3483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Available at: </a:t>
            </a:r>
          </a:p>
          <a:p>
            <a:r>
              <a:rPr lang="en-US" sz="1400" dirty="0">
                <a:hlinkClick r:id="rId3"/>
              </a:rPr>
              <a:t>https://mayorscaucus.org/initiatives/environment/becoming-ev-ready/</a:t>
            </a:r>
            <a:r>
              <a:rPr lang="en-US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6F078-3F7C-4564-8DD2-77B5E2E3A2C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808" y="3671835"/>
            <a:ext cx="2138297" cy="2293990"/>
          </a:xfrm>
          <a:prstGeom prst="rect">
            <a:avLst/>
          </a:prstGeom>
        </p:spPr>
      </p:pic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21B8A18-4354-4B07-8AAE-FEDD8450EA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599" y="1026917"/>
            <a:ext cx="2290716" cy="26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43A9B9-DB56-4219-9055-B4692F569CF7}"/>
              </a:ext>
            </a:extLst>
          </p:cNvPr>
          <p:cNvSpPr txBox="1">
            <a:spLocks/>
          </p:cNvSpPr>
          <p:nvPr/>
        </p:nvSpPr>
        <p:spPr>
          <a:xfrm>
            <a:off x="100733" y="1887551"/>
            <a:ext cx="5821894" cy="35086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EV and EV Charging Choices, options and features explained plus useful links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ABCs of EVs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Types, availability and timing of EVs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Types of EV Chargers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EV batteries &amp; range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EV charging best practice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Charging levels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Costs, ROIs and project justifications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Charging at public, workplace, Multiple Unit Dwelling sites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Finding chargers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Selecting EV Charger sites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847697-5812-014D-9A65-322DB7CA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43" y="45357"/>
            <a:ext cx="6749144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EV Readiness Decision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BF1AA-79B5-3A45-AF99-7B7211BDC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57" y="2187041"/>
            <a:ext cx="1887128" cy="1450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1C60D-8748-4950-9D53-F81FFE59391A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143" y="4927850"/>
            <a:ext cx="805543" cy="1208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71683C5E-E12B-4298-B3FF-328E9E35D72D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2695" y="2746322"/>
            <a:ext cx="666750" cy="279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containing cellphone&#10;&#10;Description automatically generated">
            <a:extLst>
              <a:ext uri="{FF2B5EF4-FFF2-40B4-BE49-F238E27FC236}">
                <a16:creationId xmlns:a16="http://schemas.microsoft.com/office/drawing/2014/main" id="{5D775316-687E-476D-8D0C-3E85A9D365B6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155" y="3637839"/>
            <a:ext cx="805543" cy="1636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Dear Carmakers: I Love My Diesel-Guzzling Pickup. Here's How To Get Me To  Buy An Electric Truck">
            <a:extLst>
              <a:ext uri="{FF2B5EF4-FFF2-40B4-BE49-F238E27FC236}">
                <a16:creationId xmlns:a16="http://schemas.microsoft.com/office/drawing/2014/main" id="{54A8A741-15D3-49C2-9A0E-334C5F78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772" y="1194940"/>
            <a:ext cx="2264228" cy="13891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5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86" y="412724"/>
            <a:ext cx="6347714" cy="74013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Questions? And thank you!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47" y="1053007"/>
            <a:ext cx="4303498" cy="553275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Metropolitan Mayors Caucus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Edith Makra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hlinkClick r:id="rId3"/>
              </a:rPr>
              <a:t>emakra@mayorscaucus.org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Cheryl Scott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hlinkClick r:id="rId4"/>
              </a:rPr>
              <a:t>cscott@mayorscaucus.org</a:t>
            </a:r>
            <a:r>
              <a:rPr lang="en-US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Green Ways 2Go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Tim Milburn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847-826-3314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hlinkClick r:id="rId5"/>
              </a:rPr>
              <a:t>tim.milburn@greenways2go.com</a:t>
            </a:r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06E6B-D923-8744-BD66-C6D6B98C71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1E3E4-F89A-7041-B4E8-B822BD4CB3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243" y="5972327"/>
            <a:ext cx="1276602" cy="689150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43663A-FBAD-3545-9479-1FE14C1C7DD4}"/>
              </a:ext>
            </a:extLst>
          </p:cNvPr>
          <p:cNvSpPr txBox="1">
            <a:spLocks/>
          </p:cNvSpPr>
          <p:nvPr/>
        </p:nvSpPr>
        <p:spPr>
          <a:xfrm>
            <a:off x="695347" y="1053006"/>
            <a:ext cx="6347714" cy="15566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5B5DAD5-5096-3246-B52A-2B87CF42A9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773" y="1053005"/>
            <a:ext cx="980634" cy="1300983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5C9D9A1-75BF-9B42-9A7B-6DD4372B67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717" y="3994345"/>
            <a:ext cx="972256" cy="1289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DA3C5D-8A6E-7D44-9AB4-A6B51279BF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345" y="2437711"/>
            <a:ext cx="980634" cy="1300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5D4141-D513-7046-99C1-7FF59B7D2D1A}"/>
              </a:ext>
            </a:extLst>
          </p:cNvPr>
          <p:cNvSpPr txBox="1"/>
          <p:nvPr/>
        </p:nvSpPr>
        <p:spPr>
          <a:xfrm>
            <a:off x="807845" y="5596628"/>
            <a:ext cx="68989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Full checklist at: </a:t>
            </a:r>
            <a:r>
              <a:rPr lang="en-US" sz="1300" dirty="0">
                <a:hlinkClick r:id="rId10"/>
              </a:rPr>
              <a:t>mayorscaucus.org/initiatives/environment/becoming-ev-ready/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091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3DC4-3F0D-43EB-9028-976CE997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3" y="404261"/>
            <a:ext cx="4078451" cy="15261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SolSmart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2625F-7AB4-4676-BE63-749A9C46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7971" y="1336591"/>
            <a:ext cx="4354574" cy="359101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Streamline solar codes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Extensive checklist &amp; point system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 collaboratively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5800% in rooftop solar in Schaumburg</a:t>
            </a:r>
          </a:p>
        </p:txBody>
      </p:sp>
      <p:pic>
        <p:nvPicPr>
          <p:cNvPr id="8" name="Picture 7" descr="SolSmart communities&#10;&#10;Description automatically generated">
            <a:extLst>
              <a:ext uri="{FF2B5EF4-FFF2-40B4-BE49-F238E27FC236}">
                <a16:creationId xmlns:a16="http://schemas.microsoft.com/office/drawing/2014/main" id="{C49C61FC-2407-5F4B-8B57-D42DDDF03B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23" y="3744687"/>
            <a:ext cx="8443334" cy="3114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4C0F5-B33C-0548-9706-BED8E81DDC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574" y="404261"/>
            <a:ext cx="4648200" cy="3591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10-Point Star 3">
            <a:extLst>
              <a:ext uri="{FF2B5EF4-FFF2-40B4-BE49-F238E27FC236}">
                <a16:creationId xmlns:a16="http://schemas.microsoft.com/office/drawing/2014/main" id="{9AE411F4-D0B8-AF41-B5CF-10391106343F}"/>
              </a:ext>
            </a:extLst>
          </p:cNvPr>
          <p:cNvSpPr/>
          <p:nvPr/>
        </p:nvSpPr>
        <p:spPr>
          <a:xfrm>
            <a:off x="1622116" y="3429000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Illinois #1 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FC0AECDF-E512-3140-A594-09E89651BD1E}"/>
              </a:ext>
            </a:extLst>
          </p:cNvPr>
          <p:cNvSpPr/>
          <p:nvPr/>
        </p:nvSpPr>
        <p:spPr>
          <a:xfrm>
            <a:off x="402772" y="2498639"/>
            <a:ext cx="239485" cy="3640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6794FF2-4330-9C45-8A9F-72C96D605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439" y="4077481"/>
            <a:ext cx="1924217" cy="1800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E3DC4-3F0D-43EB-9028-976CE997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28" y="440763"/>
            <a:ext cx="7945822" cy="7488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Becoming EV Ready Project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7C1FD-5C94-B14F-8607-162BDCDDF1E6}"/>
              </a:ext>
            </a:extLst>
          </p:cNvPr>
          <p:cNvSpPr/>
          <p:nvPr/>
        </p:nvSpPr>
        <p:spPr>
          <a:xfrm>
            <a:off x="1060390" y="4496422"/>
            <a:ext cx="318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THANK YOU TO THE JOYCE FOUNDATION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en-US" dirty="0"/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D67C3FA8-3510-414A-A3F7-3CB19566F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317384"/>
              </p:ext>
            </p:extLst>
          </p:nvPr>
        </p:nvGraphicFramePr>
        <p:xfrm>
          <a:off x="51771" y="2067452"/>
          <a:ext cx="4570986" cy="2054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245E58-BF15-934A-9DF2-7A5A61BAF0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079" y="1962303"/>
            <a:ext cx="1924217" cy="2272755"/>
          </a:xfrm>
          <a:prstGeom prst="rect">
            <a:avLst/>
          </a:prstGeom>
        </p:spPr>
      </p:pic>
      <p:pic>
        <p:nvPicPr>
          <p:cNvPr id="7" name="Picture 6" descr="A picture containing 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4C4143-E0B5-364C-8B9F-940FDFA5209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090" y="1878444"/>
            <a:ext cx="1924216" cy="2432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D8479C-2048-B148-828A-6AE5EE6BE7D0}"/>
              </a:ext>
            </a:extLst>
          </p:cNvPr>
          <p:cNvSpPr txBox="1"/>
          <p:nvPr/>
        </p:nvSpPr>
        <p:spPr>
          <a:xfrm>
            <a:off x="1005806" y="5644642"/>
            <a:ext cx="6898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Checklist and guide available at: </a:t>
            </a:r>
          </a:p>
          <a:p>
            <a:r>
              <a:rPr lang="en-US" sz="1300" dirty="0">
                <a:hlinkClick r:id="rId11"/>
              </a:rPr>
              <a:t>mayorscaucus.org/initiatives/environment/becoming-ev-ready/</a:t>
            </a:r>
            <a:endParaRPr lang="en-US" sz="13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AE18BE-072D-2341-84B6-B44CEC8B35AF}"/>
              </a:ext>
            </a:extLst>
          </p:cNvPr>
          <p:cNvGrpSpPr/>
          <p:nvPr/>
        </p:nvGrpSpPr>
        <p:grpSpPr>
          <a:xfrm>
            <a:off x="726734" y="1189598"/>
            <a:ext cx="7931002" cy="6040761"/>
            <a:chOff x="726734" y="1189598"/>
            <a:chExt cx="7931002" cy="6040761"/>
          </a:xfrm>
        </p:grpSpPr>
        <p:pic>
          <p:nvPicPr>
            <p:cNvPr id="5" name="Picture 4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7D2B9BD8-63B4-5F4A-8120-9397D40D1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734" y="1189598"/>
              <a:ext cx="7839155" cy="6040761"/>
            </a:xfrm>
            <a:prstGeom prst="rect">
              <a:avLst/>
            </a:prstGeom>
          </p:spPr>
        </p:pic>
        <p:sp>
          <p:nvSpPr>
            <p:cNvPr id="11" name="Arrow: Left 9">
              <a:extLst>
                <a:ext uri="{FF2B5EF4-FFF2-40B4-BE49-F238E27FC236}">
                  <a16:creationId xmlns:a16="http://schemas.microsoft.com/office/drawing/2014/main" id="{8A824F3D-009E-D84C-B8B3-3E818ACDCCEA}"/>
                </a:ext>
              </a:extLst>
            </p:cNvPr>
            <p:cNvSpPr/>
            <p:nvPr/>
          </p:nvSpPr>
          <p:spPr>
            <a:xfrm>
              <a:off x="8176795" y="1878444"/>
              <a:ext cx="480941" cy="397584"/>
            </a:xfrm>
            <a:prstGeom prst="leftArrow">
              <a:avLst>
                <a:gd name="adj1" fmla="val 50000"/>
                <a:gd name="adj2" fmla="val 6249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8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chemeClr val="accent2"/>
                </a:solidFill>
              </a:rPr>
              <a:t>Future</a:t>
            </a:r>
            <a:r>
              <a:rPr lang="en-US" sz="4000" dirty="0">
                <a:solidFill>
                  <a:schemeClr val="accent2"/>
                </a:solidFill>
              </a:rPr>
              <a:t> EV Ready program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48BC43B-4D47-B040-81E2-1ABFA78FE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082286"/>
              </p:ext>
            </p:extLst>
          </p:nvPr>
        </p:nvGraphicFramePr>
        <p:xfrm>
          <a:off x="1805564" y="2159764"/>
          <a:ext cx="3680757" cy="313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8595EFC-6FB3-C34A-9290-C0A870FDA9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" b="64"/>
          <a:stretch/>
        </p:blipFill>
        <p:spPr>
          <a:xfrm>
            <a:off x="5870666" y="2090966"/>
            <a:ext cx="5867400" cy="3982689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8717C94F-5AE3-D54C-ACB5-524DD24ADE0E}"/>
              </a:ext>
            </a:extLst>
          </p:cNvPr>
          <p:cNvSpPr/>
          <p:nvPr/>
        </p:nvSpPr>
        <p:spPr>
          <a:xfrm rot="10800000">
            <a:off x="5369847" y="2292055"/>
            <a:ext cx="480941" cy="3975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9429B1-EC3F-2342-9FA1-E1C1EF85E1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63" y="2159764"/>
            <a:ext cx="1257031" cy="12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0F48-39F7-294F-92CF-F782DFB3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Listening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3C5D9-9486-0343-939C-2F1B4B78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0" y="1902118"/>
            <a:ext cx="6347714" cy="42472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Municipalities</a:t>
            </a:r>
          </a:p>
          <a:p>
            <a:pPr lvl="1"/>
            <a:r>
              <a:rPr lang="en-US" dirty="0"/>
              <a:t>Elected Officials</a:t>
            </a:r>
          </a:p>
          <a:p>
            <a:pPr lvl="1"/>
            <a:r>
              <a:rPr lang="en-US" dirty="0"/>
              <a:t>Planners</a:t>
            </a:r>
          </a:p>
          <a:p>
            <a:pPr lvl="1"/>
            <a:r>
              <a:rPr lang="en-US" dirty="0"/>
              <a:t>Building code officials</a:t>
            </a:r>
          </a:p>
          <a:p>
            <a:pPr lvl="1"/>
            <a:r>
              <a:rPr lang="en-US" dirty="0"/>
              <a:t>Fire safety </a:t>
            </a:r>
          </a:p>
          <a:p>
            <a:r>
              <a:rPr lang="en-US" dirty="0"/>
              <a:t>EV Industry</a:t>
            </a:r>
          </a:p>
          <a:p>
            <a:pPr lvl="1"/>
            <a:r>
              <a:rPr lang="en-US" dirty="0"/>
              <a:t>EV dealers</a:t>
            </a:r>
          </a:p>
          <a:p>
            <a:pPr lvl="1"/>
            <a:r>
              <a:rPr lang="en-US" dirty="0"/>
              <a:t>Electrical contractors</a:t>
            </a:r>
          </a:p>
          <a:p>
            <a:pPr lvl="1"/>
            <a:r>
              <a:rPr lang="en-US" dirty="0"/>
              <a:t>Charging station vendors</a:t>
            </a:r>
          </a:p>
          <a:p>
            <a:r>
              <a:rPr lang="en-US" dirty="0"/>
              <a:t>ComEd</a:t>
            </a:r>
          </a:p>
          <a:p>
            <a:r>
              <a:rPr lang="en-US" dirty="0"/>
              <a:t>Downtown business association</a:t>
            </a:r>
          </a:p>
          <a:p>
            <a:r>
              <a:rPr lang="en-US" dirty="0"/>
              <a:t>Environmental advocates, such as </a:t>
            </a:r>
            <a:r>
              <a:rPr lang="en-US" b="1" dirty="0"/>
              <a:t>Go Green Illinois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45F7D-8B76-924F-8BBE-E83AA981F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572" y="1902118"/>
            <a:ext cx="4280388" cy="3210292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C194D982-E17C-BD42-A744-20607B5940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92322" y="216939"/>
            <a:ext cx="1543164" cy="1445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BED6A-585C-A640-BD74-23C6D21236D6}"/>
              </a:ext>
            </a:extLst>
          </p:cNvPr>
          <p:cNvSpPr txBox="1"/>
          <p:nvPr/>
        </p:nvSpPr>
        <p:spPr>
          <a:xfrm>
            <a:off x="4230572" y="5138830"/>
            <a:ext cx="428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EV Ready Team held a listening session in early March at the Go Green Illinois meeting.</a:t>
            </a:r>
          </a:p>
        </p:txBody>
      </p:sp>
    </p:spTree>
    <p:extLst>
      <p:ext uri="{BB962C8B-B14F-4D97-AF65-F5344CB8AC3E}">
        <p14:creationId xmlns:p14="http://schemas.microsoft.com/office/powerpoint/2010/main" val="222573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8EDE4D-1D82-4981-A1F1-3A8B7082E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7"/>
          <a:stretch/>
        </p:blipFill>
        <p:spPr>
          <a:xfrm>
            <a:off x="862819" y="1642740"/>
            <a:ext cx="5867400" cy="39826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649C97-7B91-8041-91B8-2C225E3F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62" y="299590"/>
            <a:ext cx="6347713" cy="144491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8471E2-10A2-9F48-BB57-FDCA0A1E10D8}"/>
              </a:ext>
            </a:extLst>
          </p:cNvPr>
          <p:cNvSpPr txBox="1">
            <a:spLocks/>
          </p:cNvSpPr>
          <p:nvPr/>
        </p:nvSpPr>
        <p:spPr>
          <a:xfrm>
            <a:off x="732429" y="73243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EV Readiness Checklist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653B6487-750B-F94B-8A17-EB89ADEFE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551" y="299590"/>
            <a:ext cx="1450306" cy="1356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B2BD8-4A33-D440-86F5-5D2CFD1C1076}"/>
              </a:ext>
            </a:extLst>
          </p:cNvPr>
          <p:cNvSpPr txBox="1"/>
          <p:nvPr/>
        </p:nvSpPr>
        <p:spPr>
          <a:xfrm>
            <a:off x="732429" y="5833182"/>
            <a:ext cx="68989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Full checklist at: </a:t>
            </a:r>
            <a:r>
              <a:rPr lang="en-US" sz="1300" dirty="0">
                <a:hlinkClick r:id="rId4"/>
              </a:rPr>
              <a:t>mayorscaucus.org/initiatives/environment/becoming-ev-ready/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8753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87E8-F00E-9444-8881-715916E0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2309"/>
            <a:ext cx="6347713" cy="75267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EV Ready Checklist: Example</a:t>
            </a:r>
            <a:endParaRPr lang="en-US" dirty="0"/>
          </a:p>
        </p:txBody>
      </p:sp>
      <p:pic>
        <p:nvPicPr>
          <p:cNvPr id="7" name="Content Placeholder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85C5EDB8-9575-BE46-9022-C75E4A1F8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48" y="1096355"/>
            <a:ext cx="8158553" cy="3265334"/>
          </a:xfrm>
        </p:spPr>
      </p:pic>
      <p:sp>
        <p:nvSpPr>
          <p:cNvPr id="8" name="Arrow: Left 9">
            <a:extLst>
              <a:ext uri="{FF2B5EF4-FFF2-40B4-BE49-F238E27FC236}">
                <a16:creationId xmlns:a16="http://schemas.microsoft.com/office/drawing/2014/main" id="{00287569-CF9F-9A4F-848C-E91E2C36FCA2}"/>
              </a:ext>
            </a:extLst>
          </p:cNvPr>
          <p:cNvSpPr/>
          <p:nvPr/>
        </p:nvSpPr>
        <p:spPr>
          <a:xfrm>
            <a:off x="8151030" y="1830168"/>
            <a:ext cx="480941" cy="397584"/>
          </a:xfrm>
          <a:prstGeom prst="leftArrow">
            <a:avLst>
              <a:gd name="adj1" fmla="val 50000"/>
              <a:gd name="adj2" fmla="val 624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car, outdoor, transport, parking&#10;&#10;Description automatically generated">
            <a:extLst>
              <a:ext uri="{FF2B5EF4-FFF2-40B4-BE49-F238E27FC236}">
                <a16:creationId xmlns:a16="http://schemas.microsoft.com/office/drawing/2014/main" id="{677896D3-EEC9-7244-A6D7-8A95B815FE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453" y="4443060"/>
            <a:ext cx="2978669" cy="22340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4283E-A0FD-1841-9D97-6DF6C4193E43}"/>
              </a:ext>
            </a:extLst>
          </p:cNvPr>
          <p:cNvSpPr txBox="1"/>
          <p:nvPr/>
        </p:nvSpPr>
        <p:spPr>
          <a:xfrm>
            <a:off x="5642706" y="5022981"/>
            <a:ext cx="1737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Going Green Matters EV exhibit in March 2020</a:t>
            </a:r>
          </a:p>
        </p:txBody>
      </p:sp>
    </p:spTree>
    <p:extLst>
      <p:ext uri="{BB962C8B-B14F-4D97-AF65-F5344CB8AC3E}">
        <p14:creationId xmlns:p14="http://schemas.microsoft.com/office/powerpoint/2010/main" val="16672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20B-F420-0F4B-AFDA-5B15B6B8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EV Ready Checklist: Example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438B69B-78E5-1144-B1B3-2329E767F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6" y="2172399"/>
            <a:ext cx="8971927" cy="304353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Arrow: Left 9">
            <a:extLst>
              <a:ext uri="{FF2B5EF4-FFF2-40B4-BE49-F238E27FC236}">
                <a16:creationId xmlns:a16="http://schemas.microsoft.com/office/drawing/2014/main" id="{6E644591-59EE-F34B-98AB-64C871622BAF}"/>
              </a:ext>
            </a:extLst>
          </p:cNvPr>
          <p:cNvSpPr/>
          <p:nvPr/>
        </p:nvSpPr>
        <p:spPr>
          <a:xfrm>
            <a:off x="8370486" y="2917691"/>
            <a:ext cx="480941" cy="397584"/>
          </a:xfrm>
          <a:prstGeom prst="leftArrow">
            <a:avLst>
              <a:gd name="adj1" fmla="val 50000"/>
              <a:gd name="adj2" fmla="val 624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9">
            <a:extLst>
              <a:ext uri="{FF2B5EF4-FFF2-40B4-BE49-F238E27FC236}">
                <a16:creationId xmlns:a16="http://schemas.microsoft.com/office/drawing/2014/main" id="{C62DD1D5-5EF5-3F48-BD5F-D05AB31638F8}"/>
              </a:ext>
            </a:extLst>
          </p:cNvPr>
          <p:cNvSpPr/>
          <p:nvPr/>
        </p:nvSpPr>
        <p:spPr>
          <a:xfrm>
            <a:off x="8370485" y="4818346"/>
            <a:ext cx="480941" cy="3975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20B-F420-0F4B-AFDA-5B15B6B8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2249"/>
            <a:ext cx="6347713" cy="104944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EV Ready Checklist: Example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F44928C-0A55-8849-84C6-777B36DA7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6" y="1431690"/>
            <a:ext cx="8954568" cy="35039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1ACBD1-FAAE-F742-9CC2-2F64BDD7B379}"/>
              </a:ext>
            </a:extLst>
          </p:cNvPr>
          <p:cNvGrpSpPr/>
          <p:nvPr/>
        </p:nvGrpSpPr>
        <p:grpSpPr>
          <a:xfrm>
            <a:off x="2020273" y="3230208"/>
            <a:ext cx="6874696" cy="3565145"/>
            <a:chOff x="2020273" y="3230208"/>
            <a:chExt cx="6874696" cy="3565145"/>
          </a:xfrm>
        </p:grpSpPr>
        <p:sp>
          <p:nvSpPr>
            <p:cNvPr id="9" name="Arrow: Left 9">
              <a:extLst>
                <a:ext uri="{FF2B5EF4-FFF2-40B4-BE49-F238E27FC236}">
                  <a16:creationId xmlns:a16="http://schemas.microsoft.com/office/drawing/2014/main" id="{6E644591-59EE-F34B-98AB-64C871622BAF}"/>
                </a:ext>
              </a:extLst>
            </p:cNvPr>
            <p:cNvSpPr/>
            <p:nvPr/>
          </p:nvSpPr>
          <p:spPr>
            <a:xfrm>
              <a:off x="8414028" y="3230208"/>
              <a:ext cx="480941" cy="397584"/>
            </a:xfrm>
            <a:prstGeom prst="leftArrow">
              <a:avLst>
                <a:gd name="adj1" fmla="val 50000"/>
                <a:gd name="adj2" fmla="val 6249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Left 9">
              <a:extLst>
                <a:ext uri="{FF2B5EF4-FFF2-40B4-BE49-F238E27FC236}">
                  <a16:creationId xmlns:a16="http://schemas.microsoft.com/office/drawing/2014/main" id="{C62DD1D5-5EF5-3F48-BD5F-D05AB31638F8}"/>
                </a:ext>
              </a:extLst>
            </p:cNvPr>
            <p:cNvSpPr/>
            <p:nvPr/>
          </p:nvSpPr>
          <p:spPr>
            <a:xfrm>
              <a:off x="8414027" y="4577872"/>
              <a:ext cx="480941" cy="39758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52FD08-E442-1E46-804B-09DD401DD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0273" y="5015261"/>
              <a:ext cx="2464488" cy="1564648"/>
            </a:xfrm>
            <a:prstGeom prst="rect">
              <a:avLst/>
            </a:prstGeom>
          </p:spPr>
        </p:pic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59E1A82C-3AC8-4E49-866C-1C53B5601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1" y="5015261"/>
              <a:ext cx="2572606" cy="146049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8214BF-92C0-4048-A2EA-EF5C5F071A28}"/>
                </a:ext>
              </a:extLst>
            </p:cNvPr>
            <p:cNvSpPr txBox="1"/>
            <p:nvPr/>
          </p:nvSpPr>
          <p:spPr>
            <a:xfrm>
              <a:off x="4009869" y="6579909"/>
              <a:ext cx="26537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Graphic source: Southwest Energy Efficiency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0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{95CB504A-38D6-8C49-AA1C-93752E0D351F}tf16401378</Template>
  <TotalTime>10956</TotalTime>
  <Words>545</Words>
  <Application>Microsoft Macintosh PowerPoint</Application>
  <PresentationFormat>On-screen Show (4:3)</PresentationFormat>
  <Paragraphs>126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Becoming EV Ready</vt:lpstr>
      <vt:lpstr>SolSmart Success</vt:lpstr>
      <vt:lpstr>Becoming EV Ready Project</vt:lpstr>
      <vt:lpstr>Future EV Ready program </vt:lpstr>
      <vt:lpstr>Listening Sessions</vt:lpstr>
      <vt:lpstr> </vt:lpstr>
      <vt:lpstr>EV Ready Checklist: Example</vt:lpstr>
      <vt:lpstr>EV Ready Checklist: Example</vt:lpstr>
      <vt:lpstr>EV Ready Checklist: Example</vt:lpstr>
      <vt:lpstr>EV Ready Checklist: Example</vt:lpstr>
      <vt:lpstr>EV Charging Station Locations</vt:lpstr>
      <vt:lpstr>EV Ready Checklist: Example</vt:lpstr>
      <vt:lpstr>EV Readiness Decision Guide:  Support Local Governments</vt:lpstr>
      <vt:lpstr>EV Readiness Decision Guide</vt:lpstr>
      <vt:lpstr>Questions? And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Committee  EV Ready Program for Municipalities   November 13, 2019</dc:title>
  <dc:creator>Tim Milburn</dc:creator>
  <cp:lastModifiedBy>Cheryl Scott</cp:lastModifiedBy>
  <cp:revision>380</cp:revision>
  <cp:lastPrinted>2019-11-05T19:39:03Z</cp:lastPrinted>
  <dcterms:created xsi:type="dcterms:W3CDTF">2019-11-05T15:33:18Z</dcterms:created>
  <dcterms:modified xsi:type="dcterms:W3CDTF">2021-01-15T21:10:16Z</dcterms:modified>
</cp:coreProperties>
</file>