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0" r:id="rId3"/>
  </p:sldMasterIdLst>
  <p:notesMasterIdLst>
    <p:notesMasterId r:id="rId12"/>
  </p:notesMasterIdLst>
  <p:handoutMasterIdLst>
    <p:handoutMasterId r:id="rId13"/>
  </p:handoutMasterIdLst>
  <p:sldIdLst>
    <p:sldId id="257" r:id="rId4"/>
    <p:sldId id="278" r:id="rId5"/>
    <p:sldId id="276" r:id="rId6"/>
    <p:sldId id="281" r:id="rId7"/>
    <p:sldId id="285" r:id="rId8"/>
    <p:sldId id="286" r:id="rId9"/>
    <p:sldId id="272" r:id="rId10"/>
    <p:sldId id="28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0"/>
  </p:normalViewPr>
  <p:slideViewPr>
    <p:cSldViewPr snapToGrid="0">
      <p:cViewPr varScale="1">
        <p:scale>
          <a:sx n="109" d="100"/>
          <a:sy n="109" d="100"/>
        </p:scale>
        <p:origin x="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C69AF8-1695-472B-A8D4-5B0CF1C35B6C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BBAA1C24-52CF-485C-A8B2-DC090808EB61}">
      <dgm:prSet/>
      <dgm:spPr/>
      <dgm:t>
        <a:bodyPr/>
        <a:lstStyle/>
        <a:p>
          <a:pPr>
            <a:defRPr cap="all"/>
          </a:pPr>
          <a:r>
            <a:rPr lang="en-US" b="1" dirty="0"/>
            <a:t>Statewide waste composition estimate</a:t>
          </a:r>
        </a:p>
      </dgm:t>
    </dgm:pt>
    <dgm:pt modelId="{3BFC58F5-3709-4A6A-BFF4-2CECB437BF1C}" type="parTrans" cxnId="{E295331E-328D-467A-867F-9429C6B2E53E}">
      <dgm:prSet/>
      <dgm:spPr/>
      <dgm:t>
        <a:bodyPr/>
        <a:lstStyle/>
        <a:p>
          <a:endParaRPr lang="en-US"/>
        </a:p>
      </dgm:t>
    </dgm:pt>
    <dgm:pt modelId="{8546CA82-F67D-4D66-923B-A9D2871B331B}" type="sibTrans" cxnId="{E295331E-328D-467A-867F-9429C6B2E53E}">
      <dgm:prSet/>
      <dgm:spPr/>
      <dgm:t>
        <a:bodyPr/>
        <a:lstStyle/>
        <a:p>
          <a:endParaRPr lang="en-US"/>
        </a:p>
      </dgm:t>
    </dgm:pt>
    <dgm:pt modelId="{03045C76-E328-41B9-BF07-8B64738502F3}">
      <dgm:prSet/>
      <dgm:spPr/>
      <dgm:t>
        <a:bodyPr/>
        <a:lstStyle/>
        <a:p>
          <a:pPr>
            <a:defRPr cap="all"/>
          </a:pPr>
          <a:r>
            <a:rPr lang="en-US" b="1" dirty="0"/>
            <a:t>Diversion market analysis</a:t>
          </a:r>
        </a:p>
      </dgm:t>
    </dgm:pt>
    <dgm:pt modelId="{133030CC-6814-491B-9C89-79351CB56AB0}" type="parTrans" cxnId="{0FACD57E-CA61-4693-AB1B-2C9CDC200EA7}">
      <dgm:prSet/>
      <dgm:spPr/>
      <dgm:t>
        <a:bodyPr/>
        <a:lstStyle/>
        <a:p>
          <a:endParaRPr lang="en-US"/>
        </a:p>
      </dgm:t>
    </dgm:pt>
    <dgm:pt modelId="{1356FF42-6E9A-47CF-ABBD-E01DF9BDBB77}" type="sibTrans" cxnId="{0FACD57E-CA61-4693-AB1B-2C9CDC200EA7}">
      <dgm:prSet/>
      <dgm:spPr/>
      <dgm:t>
        <a:bodyPr/>
        <a:lstStyle/>
        <a:p>
          <a:endParaRPr lang="en-US"/>
        </a:p>
      </dgm:t>
    </dgm:pt>
    <dgm:pt modelId="{D73980F9-D558-486E-A511-138CA9D236D5}">
      <dgm:prSet/>
      <dgm:spPr/>
      <dgm:t>
        <a:bodyPr/>
        <a:lstStyle/>
        <a:p>
          <a:pPr>
            <a:defRPr cap="all"/>
          </a:pPr>
          <a:r>
            <a:rPr lang="en-US" b="1" dirty="0"/>
            <a:t>Materials to target for diversion</a:t>
          </a:r>
        </a:p>
      </dgm:t>
    </dgm:pt>
    <dgm:pt modelId="{9A398D65-7AAD-4E85-A595-2913113D9105}" type="parTrans" cxnId="{1F0C5009-49CA-4A0A-92BF-6EB7C7252581}">
      <dgm:prSet/>
      <dgm:spPr/>
      <dgm:t>
        <a:bodyPr/>
        <a:lstStyle/>
        <a:p>
          <a:endParaRPr lang="en-US"/>
        </a:p>
      </dgm:t>
    </dgm:pt>
    <dgm:pt modelId="{AF398091-6931-444B-B2F0-09B20731DD62}" type="sibTrans" cxnId="{1F0C5009-49CA-4A0A-92BF-6EB7C7252581}">
      <dgm:prSet/>
      <dgm:spPr/>
      <dgm:t>
        <a:bodyPr/>
        <a:lstStyle/>
        <a:p>
          <a:endParaRPr lang="en-US"/>
        </a:p>
      </dgm:t>
    </dgm:pt>
    <dgm:pt modelId="{6A6DBF62-1E4F-4FC7-AD06-A4039FCD6C88}">
      <dgm:prSet/>
      <dgm:spPr/>
      <dgm:t>
        <a:bodyPr/>
        <a:lstStyle/>
        <a:p>
          <a:pPr>
            <a:defRPr cap="all"/>
          </a:pPr>
          <a:r>
            <a:rPr lang="en-US" b="1" dirty="0"/>
            <a:t>Education and outreach to maximize diversion</a:t>
          </a:r>
        </a:p>
      </dgm:t>
    </dgm:pt>
    <dgm:pt modelId="{B2C6B60B-4764-4EBA-99FD-55C7604A8B82}" type="parTrans" cxnId="{A9F2E256-440E-4FA1-836A-2450384D62F8}">
      <dgm:prSet/>
      <dgm:spPr/>
      <dgm:t>
        <a:bodyPr/>
        <a:lstStyle/>
        <a:p>
          <a:endParaRPr lang="en-US"/>
        </a:p>
      </dgm:t>
    </dgm:pt>
    <dgm:pt modelId="{BAF2A0CC-3B0F-49BF-80E5-F46737A90D91}" type="sibTrans" cxnId="{A9F2E256-440E-4FA1-836A-2450384D62F8}">
      <dgm:prSet/>
      <dgm:spPr/>
      <dgm:t>
        <a:bodyPr/>
        <a:lstStyle/>
        <a:p>
          <a:endParaRPr lang="en-US"/>
        </a:p>
      </dgm:t>
    </dgm:pt>
    <dgm:pt modelId="{1693B71F-5181-44BB-A515-BBACDA2F4B2B}">
      <dgm:prSet/>
      <dgm:spPr/>
      <dgm:t>
        <a:bodyPr/>
        <a:lstStyle/>
        <a:p>
          <a:pPr>
            <a:defRPr cap="all"/>
          </a:pPr>
          <a:r>
            <a:rPr lang="en-US" b="1" dirty="0"/>
            <a:t>Diversion goals</a:t>
          </a:r>
        </a:p>
      </dgm:t>
    </dgm:pt>
    <dgm:pt modelId="{745BAF0C-B306-431D-A3D9-4187623A8365}" type="parTrans" cxnId="{FBD7E286-E1FD-4B87-9F53-D61FAC54F997}">
      <dgm:prSet/>
      <dgm:spPr/>
      <dgm:t>
        <a:bodyPr/>
        <a:lstStyle/>
        <a:p>
          <a:endParaRPr lang="en-US"/>
        </a:p>
      </dgm:t>
    </dgm:pt>
    <dgm:pt modelId="{7B6C7C58-AE63-4212-B337-AFE0C76C8CD4}" type="sibTrans" cxnId="{FBD7E286-E1FD-4B87-9F53-D61FAC54F997}">
      <dgm:prSet/>
      <dgm:spPr/>
      <dgm:t>
        <a:bodyPr/>
        <a:lstStyle/>
        <a:p>
          <a:endParaRPr lang="en-US"/>
        </a:p>
      </dgm:t>
    </dgm:pt>
    <dgm:pt modelId="{32084990-A32A-4B2A-84CA-6F2D8D0275D6}">
      <dgm:prSet/>
      <dgm:spPr/>
      <dgm:t>
        <a:bodyPr/>
        <a:lstStyle/>
        <a:p>
          <a:pPr>
            <a:defRPr cap="all"/>
          </a:pPr>
          <a:r>
            <a:rPr lang="en-US" b="1" dirty="0"/>
            <a:t>Map of permitted facilities</a:t>
          </a:r>
        </a:p>
      </dgm:t>
    </dgm:pt>
    <dgm:pt modelId="{5EDAEE72-1492-4117-9F90-84CCD228F3F0}" type="parTrans" cxnId="{9D9CAADB-D37A-417D-BA7F-3ADEF70342FD}">
      <dgm:prSet/>
      <dgm:spPr/>
      <dgm:t>
        <a:bodyPr/>
        <a:lstStyle/>
        <a:p>
          <a:endParaRPr lang="en-US"/>
        </a:p>
      </dgm:t>
    </dgm:pt>
    <dgm:pt modelId="{2778D363-9BC5-4EBB-8884-9618432EE2EC}" type="sibTrans" cxnId="{9D9CAADB-D37A-417D-BA7F-3ADEF70342FD}">
      <dgm:prSet/>
      <dgm:spPr/>
      <dgm:t>
        <a:bodyPr/>
        <a:lstStyle/>
        <a:p>
          <a:endParaRPr lang="en-US"/>
        </a:p>
      </dgm:t>
    </dgm:pt>
    <dgm:pt modelId="{4EC2E20E-CCD3-465C-82C6-FACDA5CF2CBD}">
      <dgm:prSet/>
      <dgm:spPr/>
      <dgm:t>
        <a:bodyPr/>
        <a:lstStyle/>
        <a:p>
          <a:pPr>
            <a:defRPr cap="all"/>
          </a:pPr>
          <a:r>
            <a:rPr lang="en-US" b="1" dirty="0"/>
            <a:t>Standardized content for county waste management plans</a:t>
          </a:r>
        </a:p>
      </dgm:t>
    </dgm:pt>
    <dgm:pt modelId="{8CDB87A4-5D0D-47D5-8171-DD5712FCB8DF}" type="parTrans" cxnId="{ED71D21D-3587-43CA-B467-2B54AC25FD0E}">
      <dgm:prSet/>
      <dgm:spPr/>
      <dgm:t>
        <a:bodyPr/>
        <a:lstStyle/>
        <a:p>
          <a:endParaRPr lang="en-US"/>
        </a:p>
      </dgm:t>
    </dgm:pt>
    <dgm:pt modelId="{140FA85F-6011-493A-AEFC-969A1D3014D4}" type="sibTrans" cxnId="{ED71D21D-3587-43CA-B467-2B54AC25FD0E}">
      <dgm:prSet/>
      <dgm:spPr/>
      <dgm:t>
        <a:bodyPr/>
        <a:lstStyle/>
        <a:p>
          <a:endParaRPr lang="en-US"/>
        </a:p>
      </dgm:t>
    </dgm:pt>
    <dgm:pt modelId="{8CC71618-6006-484E-B72A-691861101073}" type="pres">
      <dgm:prSet presAssocID="{DCC69AF8-1695-472B-A8D4-5B0CF1C35B6C}" presName="root" presStyleCnt="0">
        <dgm:presLayoutVars>
          <dgm:dir/>
          <dgm:resizeHandles val="exact"/>
        </dgm:presLayoutVars>
      </dgm:prSet>
      <dgm:spPr/>
    </dgm:pt>
    <dgm:pt modelId="{B5CA244C-5BCB-402E-A293-5D5AB75B66BA}" type="pres">
      <dgm:prSet presAssocID="{BBAA1C24-52CF-485C-A8B2-DC090808EB61}" presName="compNode" presStyleCnt="0"/>
      <dgm:spPr/>
    </dgm:pt>
    <dgm:pt modelId="{7D4DA4B1-24E5-47B1-9ED0-86CDCC990E23}" type="pres">
      <dgm:prSet presAssocID="{BBAA1C24-52CF-485C-A8B2-DC090808EB61}" presName="iconBgRect" presStyleLbl="bgShp" presStyleIdx="0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0E13891C-0D57-4DC1-8BB6-EE22681F75EE}" type="pres">
      <dgm:prSet presAssocID="{BBAA1C24-52CF-485C-A8B2-DC090808EB61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ycle"/>
        </a:ext>
      </dgm:extLst>
    </dgm:pt>
    <dgm:pt modelId="{19F3EEB1-AF0E-4896-8FAC-2F3952659972}" type="pres">
      <dgm:prSet presAssocID="{BBAA1C24-52CF-485C-A8B2-DC090808EB61}" presName="spaceRect" presStyleCnt="0"/>
      <dgm:spPr/>
    </dgm:pt>
    <dgm:pt modelId="{D48CC999-B798-4364-80FA-5F44481DCC1C}" type="pres">
      <dgm:prSet presAssocID="{BBAA1C24-52CF-485C-A8B2-DC090808EB61}" presName="textRect" presStyleLbl="revTx" presStyleIdx="0" presStyleCnt="7">
        <dgm:presLayoutVars>
          <dgm:chMax val="1"/>
          <dgm:chPref val="1"/>
        </dgm:presLayoutVars>
      </dgm:prSet>
      <dgm:spPr/>
    </dgm:pt>
    <dgm:pt modelId="{1EE98095-D426-4E56-9601-206CA402EDD6}" type="pres">
      <dgm:prSet presAssocID="{8546CA82-F67D-4D66-923B-A9D2871B331B}" presName="sibTrans" presStyleCnt="0"/>
      <dgm:spPr/>
    </dgm:pt>
    <dgm:pt modelId="{DD714877-2972-4A0C-9610-F85999B57797}" type="pres">
      <dgm:prSet presAssocID="{03045C76-E328-41B9-BF07-8B64738502F3}" presName="compNode" presStyleCnt="0"/>
      <dgm:spPr/>
    </dgm:pt>
    <dgm:pt modelId="{D920FCDB-2913-4A3F-8F81-994ACB1DCEEF}" type="pres">
      <dgm:prSet presAssocID="{03045C76-E328-41B9-BF07-8B64738502F3}" presName="iconBgRect" presStyleLbl="bgShp" presStyleIdx="1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21C7F400-7250-49C1-9476-4DF97B926CDE}" type="pres">
      <dgm:prSet presAssocID="{03045C76-E328-41B9-BF07-8B64738502F3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06BC962-1AB5-42FD-B9EE-C25AFE16C22E}" type="pres">
      <dgm:prSet presAssocID="{03045C76-E328-41B9-BF07-8B64738502F3}" presName="spaceRect" presStyleCnt="0"/>
      <dgm:spPr/>
    </dgm:pt>
    <dgm:pt modelId="{812C0443-A4EA-4D73-8B71-B12FD9D748CD}" type="pres">
      <dgm:prSet presAssocID="{03045C76-E328-41B9-BF07-8B64738502F3}" presName="textRect" presStyleLbl="revTx" presStyleIdx="1" presStyleCnt="7">
        <dgm:presLayoutVars>
          <dgm:chMax val="1"/>
          <dgm:chPref val="1"/>
        </dgm:presLayoutVars>
      </dgm:prSet>
      <dgm:spPr/>
    </dgm:pt>
    <dgm:pt modelId="{A95AF767-84EF-4CDD-A0DB-E5F39F591F9C}" type="pres">
      <dgm:prSet presAssocID="{1356FF42-6E9A-47CF-ABBD-E01DF9BDBB77}" presName="sibTrans" presStyleCnt="0"/>
      <dgm:spPr/>
    </dgm:pt>
    <dgm:pt modelId="{4719A325-0E7C-4232-9370-EF58D45E8732}" type="pres">
      <dgm:prSet presAssocID="{D73980F9-D558-486E-A511-138CA9D236D5}" presName="compNode" presStyleCnt="0"/>
      <dgm:spPr/>
    </dgm:pt>
    <dgm:pt modelId="{A654464E-C9B1-40F3-8396-4946D64CB84E}" type="pres">
      <dgm:prSet presAssocID="{D73980F9-D558-486E-A511-138CA9D236D5}" presName="iconBgRect" presStyleLbl="bgShp" presStyleIdx="2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6902C593-3AC7-4CBB-8CFE-0288AF9BA806}" type="pres">
      <dgm:prSet presAssocID="{D73980F9-D558-486E-A511-138CA9D236D5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99C6DA6D-4BBD-4638-A585-6171CF207B53}" type="pres">
      <dgm:prSet presAssocID="{D73980F9-D558-486E-A511-138CA9D236D5}" presName="spaceRect" presStyleCnt="0"/>
      <dgm:spPr/>
    </dgm:pt>
    <dgm:pt modelId="{1CC69B77-8B53-4E74-B1FE-FC40BF98EA3D}" type="pres">
      <dgm:prSet presAssocID="{D73980F9-D558-486E-A511-138CA9D236D5}" presName="textRect" presStyleLbl="revTx" presStyleIdx="2" presStyleCnt="7">
        <dgm:presLayoutVars>
          <dgm:chMax val="1"/>
          <dgm:chPref val="1"/>
        </dgm:presLayoutVars>
      </dgm:prSet>
      <dgm:spPr/>
    </dgm:pt>
    <dgm:pt modelId="{D17E2462-87F9-4631-B63C-4FDD8DEFD9F5}" type="pres">
      <dgm:prSet presAssocID="{AF398091-6931-444B-B2F0-09B20731DD62}" presName="sibTrans" presStyleCnt="0"/>
      <dgm:spPr/>
    </dgm:pt>
    <dgm:pt modelId="{71893928-3063-4B49-A997-3C2F12A2D9AE}" type="pres">
      <dgm:prSet presAssocID="{6A6DBF62-1E4F-4FC7-AD06-A4039FCD6C88}" presName="compNode" presStyleCnt="0"/>
      <dgm:spPr/>
    </dgm:pt>
    <dgm:pt modelId="{56C1A0AE-1B56-4F94-A88C-29E5A2E5FCF3}" type="pres">
      <dgm:prSet presAssocID="{6A6DBF62-1E4F-4FC7-AD06-A4039FCD6C88}" presName="iconBgRect" presStyleLbl="bgShp" presStyleIdx="3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44F58B76-89DF-4ABB-AF23-1774B6AB9312}" type="pres">
      <dgm:prSet presAssocID="{6A6DBF62-1E4F-4FC7-AD06-A4039FCD6C88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FB8CAE65-D2C7-41A2-8034-3C015FD2C5C4}" type="pres">
      <dgm:prSet presAssocID="{6A6DBF62-1E4F-4FC7-AD06-A4039FCD6C88}" presName="spaceRect" presStyleCnt="0"/>
      <dgm:spPr/>
    </dgm:pt>
    <dgm:pt modelId="{48F5AF52-5032-42AE-98B2-1B76DEFE611C}" type="pres">
      <dgm:prSet presAssocID="{6A6DBF62-1E4F-4FC7-AD06-A4039FCD6C88}" presName="textRect" presStyleLbl="revTx" presStyleIdx="3" presStyleCnt="7">
        <dgm:presLayoutVars>
          <dgm:chMax val="1"/>
          <dgm:chPref val="1"/>
        </dgm:presLayoutVars>
      </dgm:prSet>
      <dgm:spPr/>
    </dgm:pt>
    <dgm:pt modelId="{F82EABC5-D999-4456-A685-471A8637D31F}" type="pres">
      <dgm:prSet presAssocID="{BAF2A0CC-3B0F-49BF-80E5-F46737A90D91}" presName="sibTrans" presStyleCnt="0"/>
      <dgm:spPr/>
    </dgm:pt>
    <dgm:pt modelId="{D6E71D5F-B30E-479B-88C6-84B55024A9EA}" type="pres">
      <dgm:prSet presAssocID="{1693B71F-5181-44BB-A515-BBACDA2F4B2B}" presName="compNode" presStyleCnt="0"/>
      <dgm:spPr/>
    </dgm:pt>
    <dgm:pt modelId="{94C214DF-5912-49D6-9FD9-E645615D2726}" type="pres">
      <dgm:prSet presAssocID="{1693B71F-5181-44BB-A515-BBACDA2F4B2B}" presName="iconBgRect" presStyleLbl="bgShp" presStyleIdx="4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45ACD196-E1BA-4348-A589-11AFCDE10987}" type="pres">
      <dgm:prSet presAssocID="{1693B71F-5181-44BB-A515-BBACDA2F4B2B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"/>
        </a:ext>
      </dgm:extLst>
    </dgm:pt>
    <dgm:pt modelId="{BD46D168-8A0D-4412-9B69-FCB0DF2BAA69}" type="pres">
      <dgm:prSet presAssocID="{1693B71F-5181-44BB-A515-BBACDA2F4B2B}" presName="spaceRect" presStyleCnt="0"/>
      <dgm:spPr/>
    </dgm:pt>
    <dgm:pt modelId="{325ED320-72C5-4C5D-8F81-496032BAD65F}" type="pres">
      <dgm:prSet presAssocID="{1693B71F-5181-44BB-A515-BBACDA2F4B2B}" presName="textRect" presStyleLbl="revTx" presStyleIdx="4" presStyleCnt="7">
        <dgm:presLayoutVars>
          <dgm:chMax val="1"/>
          <dgm:chPref val="1"/>
        </dgm:presLayoutVars>
      </dgm:prSet>
      <dgm:spPr/>
    </dgm:pt>
    <dgm:pt modelId="{B7C20CDC-E590-4F16-9D79-31A495FAABD0}" type="pres">
      <dgm:prSet presAssocID="{7B6C7C58-AE63-4212-B337-AFE0C76C8CD4}" presName="sibTrans" presStyleCnt="0"/>
      <dgm:spPr/>
    </dgm:pt>
    <dgm:pt modelId="{91AFBD82-D45B-4097-A623-746AB93FCEEB}" type="pres">
      <dgm:prSet presAssocID="{32084990-A32A-4B2A-84CA-6F2D8D0275D6}" presName="compNode" presStyleCnt="0"/>
      <dgm:spPr/>
    </dgm:pt>
    <dgm:pt modelId="{7A549C61-F7E5-4E57-A193-5332E4C6B0EA}" type="pres">
      <dgm:prSet presAssocID="{32084990-A32A-4B2A-84CA-6F2D8D0275D6}" presName="iconBgRect" presStyleLbl="bgShp" presStyleIdx="5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6D96C215-5903-4098-9869-B54F225BA2EF}" type="pres">
      <dgm:prSet presAssocID="{32084990-A32A-4B2A-84CA-6F2D8D0275D6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g"/>
        </a:ext>
      </dgm:extLst>
    </dgm:pt>
    <dgm:pt modelId="{8C5AFE27-B565-4A3B-AA92-B393BB5FF319}" type="pres">
      <dgm:prSet presAssocID="{32084990-A32A-4B2A-84CA-6F2D8D0275D6}" presName="spaceRect" presStyleCnt="0"/>
      <dgm:spPr/>
    </dgm:pt>
    <dgm:pt modelId="{178F2D15-9DF4-4C4A-8D49-5221E3D81701}" type="pres">
      <dgm:prSet presAssocID="{32084990-A32A-4B2A-84CA-6F2D8D0275D6}" presName="textRect" presStyleLbl="revTx" presStyleIdx="5" presStyleCnt="7">
        <dgm:presLayoutVars>
          <dgm:chMax val="1"/>
          <dgm:chPref val="1"/>
        </dgm:presLayoutVars>
      </dgm:prSet>
      <dgm:spPr/>
    </dgm:pt>
    <dgm:pt modelId="{86D4A3E0-2AF9-4A7D-B2DF-73FDF868BEF7}" type="pres">
      <dgm:prSet presAssocID="{2778D363-9BC5-4EBB-8884-9618432EE2EC}" presName="sibTrans" presStyleCnt="0"/>
      <dgm:spPr/>
    </dgm:pt>
    <dgm:pt modelId="{A0431E22-C38F-4798-92BA-D9ED09B03AA0}" type="pres">
      <dgm:prSet presAssocID="{4EC2E20E-CCD3-465C-82C6-FACDA5CF2CBD}" presName="compNode" presStyleCnt="0"/>
      <dgm:spPr/>
    </dgm:pt>
    <dgm:pt modelId="{46D6CB64-F0FE-46BC-B10A-CB5B8B84ECC9}" type="pres">
      <dgm:prSet presAssocID="{4EC2E20E-CCD3-465C-82C6-FACDA5CF2CBD}" presName="iconBgRect" presStyleLbl="bgShp" presStyleIdx="6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6FE6B64B-28EE-4722-9541-3472589ACB80}" type="pres">
      <dgm:prSet presAssocID="{4EC2E20E-CCD3-465C-82C6-FACDA5CF2CBD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CE607E19-F12D-4F08-B95B-F04CDF278E94}" type="pres">
      <dgm:prSet presAssocID="{4EC2E20E-CCD3-465C-82C6-FACDA5CF2CBD}" presName="spaceRect" presStyleCnt="0"/>
      <dgm:spPr/>
    </dgm:pt>
    <dgm:pt modelId="{0AD28644-BBC4-4EEB-ADC4-A873760F8261}" type="pres">
      <dgm:prSet presAssocID="{4EC2E20E-CCD3-465C-82C6-FACDA5CF2CBD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1F0C5009-49CA-4A0A-92BF-6EB7C7252581}" srcId="{DCC69AF8-1695-472B-A8D4-5B0CF1C35B6C}" destId="{D73980F9-D558-486E-A511-138CA9D236D5}" srcOrd="2" destOrd="0" parTransId="{9A398D65-7AAD-4E85-A595-2913113D9105}" sibTransId="{AF398091-6931-444B-B2F0-09B20731DD62}"/>
    <dgm:cxn modelId="{ED71D21D-3587-43CA-B467-2B54AC25FD0E}" srcId="{DCC69AF8-1695-472B-A8D4-5B0CF1C35B6C}" destId="{4EC2E20E-CCD3-465C-82C6-FACDA5CF2CBD}" srcOrd="6" destOrd="0" parTransId="{8CDB87A4-5D0D-47D5-8171-DD5712FCB8DF}" sibTransId="{140FA85F-6011-493A-AEFC-969A1D3014D4}"/>
    <dgm:cxn modelId="{E295331E-328D-467A-867F-9429C6B2E53E}" srcId="{DCC69AF8-1695-472B-A8D4-5B0CF1C35B6C}" destId="{BBAA1C24-52CF-485C-A8B2-DC090808EB61}" srcOrd="0" destOrd="0" parTransId="{3BFC58F5-3709-4A6A-BFF4-2CECB437BF1C}" sibTransId="{8546CA82-F67D-4D66-923B-A9D2871B331B}"/>
    <dgm:cxn modelId="{CA4DE524-2156-41B0-B4D2-696A75EDDE09}" type="presOf" srcId="{32084990-A32A-4B2A-84CA-6F2D8D0275D6}" destId="{178F2D15-9DF4-4C4A-8D49-5221E3D81701}" srcOrd="0" destOrd="0" presId="urn:microsoft.com/office/officeart/2018/5/layout/IconLeafLabelList"/>
    <dgm:cxn modelId="{ABFFC325-1156-49EC-88EA-CE68DB7EAAC3}" type="presOf" srcId="{4EC2E20E-CCD3-465C-82C6-FACDA5CF2CBD}" destId="{0AD28644-BBC4-4EEB-ADC4-A873760F8261}" srcOrd="0" destOrd="0" presId="urn:microsoft.com/office/officeart/2018/5/layout/IconLeafLabelList"/>
    <dgm:cxn modelId="{DD3ACA33-EDF6-40C1-BCE3-A9A3088EF831}" type="presOf" srcId="{DCC69AF8-1695-472B-A8D4-5B0CF1C35B6C}" destId="{8CC71618-6006-484E-B72A-691861101073}" srcOrd="0" destOrd="0" presId="urn:microsoft.com/office/officeart/2018/5/layout/IconLeafLabelList"/>
    <dgm:cxn modelId="{A9F2E256-440E-4FA1-836A-2450384D62F8}" srcId="{DCC69AF8-1695-472B-A8D4-5B0CF1C35B6C}" destId="{6A6DBF62-1E4F-4FC7-AD06-A4039FCD6C88}" srcOrd="3" destOrd="0" parTransId="{B2C6B60B-4764-4EBA-99FD-55C7604A8B82}" sibTransId="{BAF2A0CC-3B0F-49BF-80E5-F46737A90D91}"/>
    <dgm:cxn modelId="{6AAE9C7B-E633-406D-85A9-18BEDC7A9213}" type="presOf" srcId="{D73980F9-D558-486E-A511-138CA9D236D5}" destId="{1CC69B77-8B53-4E74-B1FE-FC40BF98EA3D}" srcOrd="0" destOrd="0" presId="urn:microsoft.com/office/officeart/2018/5/layout/IconLeafLabelList"/>
    <dgm:cxn modelId="{0FACD57E-CA61-4693-AB1B-2C9CDC200EA7}" srcId="{DCC69AF8-1695-472B-A8D4-5B0CF1C35B6C}" destId="{03045C76-E328-41B9-BF07-8B64738502F3}" srcOrd="1" destOrd="0" parTransId="{133030CC-6814-491B-9C89-79351CB56AB0}" sibTransId="{1356FF42-6E9A-47CF-ABBD-E01DF9BDBB77}"/>
    <dgm:cxn modelId="{FBD7E286-E1FD-4B87-9F53-D61FAC54F997}" srcId="{DCC69AF8-1695-472B-A8D4-5B0CF1C35B6C}" destId="{1693B71F-5181-44BB-A515-BBACDA2F4B2B}" srcOrd="4" destOrd="0" parTransId="{745BAF0C-B306-431D-A3D9-4187623A8365}" sibTransId="{7B6C7C58-AE63-4212-B337-AFE0C76C8CD4}"/>
    <dgm:cxn modelId="{BE9E9BAD-F7BC-4E16-BC33-63E72389736E}" type="presOf" srcId="{03045C76-E328-41B9-BF07-8B64738502F3}" destId="{812C0443-A4EA-4D73-8B71-B12FD9D748CD}" srcOrd="0" destOrd="0" presId="urn:microsoft.com/office/officeart/2018/5/layout/IconLeafLabelList"/>
    <dgm:cxn modelId="{6B74EFC4-CB70-4CC9-ABBA-3534E78D5299}" type="presOf" srcId="{1693B71F-5181-44BB-A515-BBACDA2F4B2B}" destId="{325ED320-72C5-4C5D-8F81-496032BAD65F}" srcOrd="0" destOrd="0" presId="urn:microsoft.com/office/officeart/2018/5/layout/IconLeafLabelList"/>
    <dgm:cxn modelId="{B41988CA-5770-4D4F-94F1-11BFFC1C3111}" type="presOf" srcId="{BBAA1C24-52CF-485C-A8B2-DC090808EB61}" destId="{D48CC999-B798-4364-80FA-5F44481DCC1C}" srcOrd="0" destOrd="0" presId="urn:microsoft.com/office/officeart/2018/5/layout/IconLeafLabelList"/>
    <dgm:cxn modelId="{9D9CAADB-D37A-417D-BA7F-3ADEF70342FD}" srcId="{DCC69AF8-1695-472B-A8D4-5B0CF1C35B6C}" destId="{32084990-A32A-4B2A-84CA-6F2D8D0275D6}" srcOrd="5" destOrd="0" parTransId="{5EDAEE72-1492-4117-9F90-84CCD228F3F0}" sibTransId="{2778D363-9BC5-4EBB-8884-9618432EE2EC}"/>
    <dgm:cxn modelId="{933733F5-815A-4499-9C52-8FDEB98C7CC5}" type="presOf" srcId="{6A6DBF62-1E4F-4FC7-AD06-A4039FCD6C88}" destId="{48F5AF52-5032-42AE-98B2-1B76DEFE611C}" srcOrd="0" destOrd="0" presId="urn:microsoft.com/office/officeart/2018/5/layout/IconLeafLabelList"/>
    <dgm:cxn modelId="{E3583E9E-CB4F-4285-BC29-D53B4BDE0A5E}" type="presParOf" srcId="{8CC71618-6006-484E-B72A-691861101073}" destId="{B5CA244C-5BCB-402E-A293-5D5AB75B66BA}" srcOrd="0" destOrd="0" presId="urn:microsoft.com/office/officeart/2018/5/layout/IconLeafLabelList"/>
    <dgm:cxn modelId="{77D8FA75-3523-48F9-8D97-13FA5EF75811}" type="presParOf" srcId="{B5CA244C-5BCB-402E-A293-5D5AB75B66BA}" destId="{7D4DA4B1-24E5-47B1-9ED0-86CDCC990E23}" srcOrd="0" destOrd="0" presId="urn:microsoft.com/office/officeart/2018/5/layout/IconLeafLabelList"/>
    <dgm:cxn modelId="{00E3465A-D03B-4F75-80DD-7F31D6047F05}" type="presParOf" srcId="{B5CA244C-5BCB-402E-A293-5D5AB75B66BA}" destId="{0E13891C-0D57-4DC1-8BB6-EE22681F75EE}" srcOrd="1" destOrd="0" presId="urn:microsoft.com/office/officeart/2018/5/layout/IconLeafLabelList"/>
    <dgm:cxn modelId="{4AB06F4A-73A2-4C94-B5AB-9E5717494C34}" type="presParOf" srcId="{B5CA244C-5BCB-402E-A293-5D5AB75B66BA}" destId="{19F3EEB1-AF0E-4896-8FAC-2F3952659972}" srcOrd="2" destOrd="0" presId="urn:microsoft.com/office/officeart/2018/5/layout/IconLeafLabelList"/>
    <dgm:cxn modelId="{C895B51E-5D63-4EF8-A570-6CA2D7D253E6}" type="presParOf" srcId="{B5CA244C-5BCB-402E-A293-5D5AB75B66BA}" destId="{D48CC999-B798-4364-80FA-5F44481DCC1C}" srcOrd="3" destOrd="0" presId="urn:microsoft.com/office/officeart/2018/5/layout/IconLeafLabelList"/>
    <dgm:cxn modelId="{F07E830B-DB65-4B8E-83CD-6C1DE25B3D41}" type="presParOf" srcId="{8CC71618-6006-484E-B72A-691861101073}" destId="{1EE98095-D426-4E56-9601-206CA402EDD6}" srcOrd="1" destOrd="0" presId="urn:microsoft.com/office/officeart/2018/5/layout/IconLeafLabelList"/>
    <dgm:cxn modelId="{B957AD90-E0A2-4E43-9797-31612B9C0F05}" type="presParOf" srcId="{8CC71618-6006-484E-B72A-691861101073}" destId="{DD714877-2972-4A0C-9610-F85999B57797}" srcOrd="2" destOrd="0" presId="urn:microsoft.com/office/officeart/2018/5/layout/IconLeafLabelList"/>
    <dgm:cxn modelId="{0FA0B768-7048-482C-B4CA-EE0C8C3F9D52}" type="presParOf" srcId="{DD714877-2972-4A0C-9610-F85999B57797}" destId="{D920FCDB-2913-4A3F-8F81-994ACB1DCEEF}" srcOrd="0" destOrd="0" presId="urn:microsoft.com/office/officeart/2018/5/layout/IconLeafLabelList"/>
    <dgm:cxn modelId="{58FD8310-E80E-464C-8C26-E63A24EBC2AB}" type="presParOf" srcId="{DD714877-2972-4A0C-9610-F85999B57797}" destId="{21C7F400-7250-49C1-9476-4DF97B926CDE}" srcOrd="1" destOrd="0" presId="urn:microsoft.com/office/officeart/2018/5/layout/IconLeafLabelList"/>
    <dgm:cxn modelId="{566D831D-0544-47A0-8FF9-B660D7E649EE}" type="presParOf" srcId="{DD714877-2972-4A0C-9610-F85999B57797}" destId="{306BC962-1AB5-42FD-B9EE-C25AFE16C22E}" srcOrd="2" destOrd="0" presId="urn:microsoft.com/office/officeart/2018/5/layout/IconLeafLabelList"/>
    <dgm:cxn modelId="{2724610E-BB03-4D4F-A530-00E3E81634F5}" type="presParOf" srcId="{DD714877-2972-4A0C-9610-F85999B57797}" destId="{812C0443-A4EA-4D73-8B71-B12FD9D748CD}" srcOrd="3" destOrd="0" presId="urn:microsoft.com/office/officeart/2018/5/layout/IconLeafLabelList"/>
    <dgm:cxn modelId="{AF176508-B288-40A1-9ED7-00A04FEB7462}" type="presParOf" srcId="{8CC71618-6006-484E-B72A-691861101073}" destId="{A95AF767-84EF-4CDD-A0DB-E5F39F591F9C}" srcOrd="3" destOrd="0" presId="urn:microsoft.com/office/officeart/2018/5/layout/IconLeafLabelList"/>
    <dgm:cxn modelId="{84A38E99-BF36-439A-94F2-7EDC3D7FC57B}" type="presParOf" srcId="{8CC71618-6006-484E-B72A-691861101073}" destId="{4719A325-0E7C-4232-9370-EF58D45E8732}" srcOrd="4" destOrd="0" presId="urn:microsoft.com/office/officeart/2018/5/layout/IconLeafLabelList"/>
    <dgm:cxn modelId="{045E5469-F673-4AC5-8639-AC1DEDCEB337}" type="presParOf" srcId="{4719A325-0E7C-4232-9370-EF58D45E8732}" destId="{A654464E-C9B1-40F3-8396-4946D64CB84E}" srcOrd="0" destOrd="0" presId="urn:microsoft.com/office/officeart/2018/5/layout/IconLeafLabelList"/>
    <dgm:cxn modelId="{E71F96F0-DE46-4DC4-8B29-08C051A20932}" type="presParOf" srcId="{4719A325-0E7C-4232-9370-EF58D45E8732}" destId="{6902C593-3AC7-4CBB-8CFE-0288AF9BA806}" srcOrd="1" destOrd="0" presId="urn:microsoft.com/office/officeart/2018/5/layout/IconLeafLabelList"/>
    <dgm:cxn modelId="{9E3704B5-F3A6-4CCE-BCB1-55602335774D}" type="presParOf" srcId="{4719A325-0E7C-4232-9370-EF58D45E8732}" destId="{99C6DA6D-4BBD-4638-A585-6171CF207B53}" srcOrd="2" destOrd="0" presId="urn:microsoft.com/office/officeart/2018/5/layout/IconLeafLabelList"/>
    <dgm:cxn modelId="{D10BE29B-99DB-4FF8-803A-CCEFB3F4795D}" type="presParOf" srcId="{4719A325-0E7C-4232-9370-EF58D45E8732}" destId="{1CC69B77-8B53-4E74-B1FE-FC40BF98EA3D}" srcOrd="3" destOrd="0" presId="urn:microsoft.com/office/officeart/2018/5/layout/IconLeafLabelList"/>
    <dgm:cxn modelId="{6B8938C8-2795-401A-8CAB-95300BFB66CA}" type="presParOf" srcId="{8CC71618-6006-484E-B72A-691861101073}" destId="{D17E2462-87F9-4631-B63C-4FDD8DEFD9F5}" srcOrd="5" destOrd="0" presId="urn:microsoft.com/office/officeart/2018/5/layout/IconLeafLabelList"/>
    <dgm:cxn modelId="{F0B98CA0-52DD-44AE-BCCB-A2C0DEA3928E}" type="presParOf" srcId="{8CC71618-6006-484E-B72A-691861101073}" destId="{71893928-3063-4B49-A997-3C2F12A2D9AE}" srcOrd="6" destOrd="0" presId="urn:microsoft.com/office/officeart/2018/5/layout/IconLeafLabelList"/>
    <dgm:cxn modelId="{F69D7AE7-4BC5-43F3-9757-FADC5A1F3DFC}" type="presParOf" srcId="{71893928-3063-4B49-A997-3C2F12A2D9AE}" destId="{56C1A0AE-1B56-4F94-A88C-29E5A2E5FCF3}" srcOrd="0" destOrd="0" presId="urn:microsoft.com/office/officeart/2018/5/layout/IconLeafLabelList"/>
    <dgm:cxn modelId="{C7731FF8-6267-4206-9400-A3398A2E117C}" type="presParOf" srcId="{71893928-3063-4B49-A997-3C2F12A2D9AE}" destId="{44F58B76-89DF-4ABB-AF23-1774B6AB9312}" srcOrd="1" destOrd="0" presId="urn:microsoft.com/office/officeart/2018/5/layout/IconLeafLabelList"/>
    <dgm:cxn modelId="{281BB94E-D223-4B1C-B838-23EC41E9E099}" type="presParOf" srcId="{71893928-3063-4B49-A997-3C2F12A2D9AE}" destId="{FB8CAE65-D2C7-41A2-8034-3C015FD2C5C4}" srcOrd="2" destOrd="0" presId="urn:microsoft.com/office/officeart/2018/5/layout/IconLeafLabelList"/>
    <dgm:cxn modelId="{4E067EED-70DE-42F1-B083-EE7D79D87E48}" type="presParOf" srcId="{71893928-3063-4B49-A997-3C2F12A2D9AE}" destId="{48F5AF52-5032-42AE-98B2-1B76DEFE611C}" srcOrd="3" destOrd="0" presId="urn:microsoft.com/office/officeart/2018/5/layout/IconLeafLabelList"/>
    <dgm:cxn modelId="{B5EED52D-EF5A-4E29-A8C8-790ED9DA5098}" type="presParOf" srcId="{8CC71618-6006-484E-B72A-691861101073}" destId="{F82EABC5-D999-4456-A685-471A8637D31F}" srcOrd="7" destOrd="0" presId="urn:microsoft.com/office/officeart/2018/5/layout/IconLeafLabelList"/>
    <dgm:cxn modelId="{45C37736-1600-471B-8717-54A6BD2791B4}" type="presParOf" srcId="{8CC71618-6006-484E-B72A-691861101073}" destId="{D6E71D5F-B30E-479B-88C6-84B55024A9EA}" srcOrd="8" destOrd="0" presId="urn:microsoft.com/office/officeart/2018/5/layout/IconLeafLabelList"/>
    <dgm:cxn modelId="{CBBBF59A-DFCE-48D3-8E7E-BD4037E6FB52}" type="presParOf" srcId="{D6E71D5F-B30E-479B-88C6-84B55024A9EA}" destId="{94C214DF-5912-49D6-9FD9-E645615D2726}" srcOrd="0" destOrd="0" presId="urn:microsoft.com/office/officeart/2018/5/layout/IconLeafLabelList"/>
    <dgm:cxn modelId="{22BE2F23-6C66-4F1D-AA7C-DF28D9E30483}" type="presParOf" srcId="{D6E71D5F-B30E-479B-88C6-84B55024A9EA}" destId="{45ACD196-E1BA-4348-A589-11AFCDE10987}" srcOrd="1" destOrd="0" presId="urn:microsoft.com/office/officeart/2018/5/layout/IconLeafLabelList"/>
    <dgm:cxn modelId="{EFA4547B-E98A-47DA-827C-FEB35F6CDF3A}" type="presParOf" srcId="{D6E71D5F-B30E-479B-88C6-84B55024A9EA}" destId="{BD46D168-8A0D-4412-9B69-FCB0DF2BAA69}" srcOrd="2" destOrd="0" presId="urn:microsoft.com/office/officeart/2018/5/layout/IconLeafLabelList"/>
    <dgm:cxn modelId="{ABAC09CA-67AC-459C-A24E-457AEFD1F4AF}" type="presParOf" srcId="{D6E71D5F-B30E-479B-88C6-84B55024A9EA}" destId="{325ED320-72C5-4C5D-8F81-496032BAD65F}" srcOrd="3" destOrd="0" presId="urn:microsoft.com/office/officeart/2018/5/layout/IconLeafLabelList"/>
    <dgm:cxn modelId="{B07B85E8-3899-48AA-AB7A-0D38BE540F30}" type="presParOf" srcId="{8CC71618-6006-484E-B72A-691861101073}" destId="{B7C20CDC-E590-4F16-9D79-31A495FAABD0}" srcOrd="9" destOrd="0" presId="urn:microsoft.com/office/officeart/2018/5/layout/IconLeafLabelList"/>
    <dgm:cxn modelId="{B5ACCF9D-92E6-4F05-81E5-780889D9C0E9}" type="presParOf" srcId="{8CC71618-6006-484E-B72A-691861101073}" destId="{91AFBD82-D45B-4097-A623-746AB93FCEEB}" srcOrd="10" destOrd="0" presId="urn:microsoft.com/office/officeart/2018/5/layout/IconLeafLabelList"/>
    <dgm:cxn modelId="{F01CB1F2-0C0E-45AB-BE75-D796C7C3CFE1}" type="presParOf" srcId="{91AFBD82-D45B-4097-A623-746AB93FCEEB}" destId="{7A549C61-F7E5-4E57-A193-5332E4C6B0EA}" srcOrd="0" destOrd="0" presId="urn:microsoft.com/office/officeart/2018/5/layout/IconLeafLabelList"/>
    <dgm:cxn modelId="{484DF952-A9A3-4348-B6AA-D63A010576C7}" type="presParOf" srcId="{91AFBD82-D45B-4097-A623-746AB93FCEEB}" destId="{6D96C215-5903-4098-9869-B54F225BA2EF}" srcOrd="1" destOrd="0" presId="urn:microsoft.com/office/officeart/2018/5/layout/IconLeafLabelList"/>
    <dgm:cxn modelId="{77D3451C-23A9-41C3-B4D4-8EB290D7020F}" type="presParOf" srcId="{91AFBD82-D45B-4097-A623-746AB93FCEEB}" destId="{8C5AFE27-B565-4A3B-AA92-B393BB5FF319}" srcOrd="2" destOrd="0" presId="urn:microsoft.com/office/officeart/2018/5/layout/IconLeafLabelList"/>
    <dgm:cxn modelId="{90587690-FB9B-4062-B9A9-0D4334372709}" type="presParOf" srcId="{91AFBD82-D45B-4097-A623-746AB93FCEEB}" destId="{178F2D15-9DF4-4C4A-8D49-5221E3D81701}" srcOrd="3" destOrd="0" presId="urn:microsoft.com/office/officeart/2018/5/layout/IconLeafLabelList"/>
    <dgm:cxn modelId="{B6624237-4356-4A27-98B9-01D2A9710A7E}" type="presParOf" srcId="{8CC71618-6006-484E-B72A-691861101073}" destId="{86D4A3E0-2AF9-4A7D-B2DF-73FDF868BEF7}" srcOrd="11" destOrd="0" presId="urn:microsoft.com/office/officeart/2018/5/layout/IconLeafLabelList"/>
    <dgm:cxn modelId="{9D754197-32A2-48B5-8714-C3EBF067B69B}" type="presParOf" srcId="{8CC71618-6006-484E-B72A-691861101073}" destId="{A0431E22-C38F-4798-92BA-D9ED09B03AA0}" srcOrd="12" destOrd="0" presId="urn:microsoft.com/office/officeart/2018/5/layout/IconLeafLabelList"/>
    <dgm:cxn modelId="{9173393D-1839-445C-8658-581C0C29072D}" type="presParOf" srcId="{A0431E22-C38F-4798-92BA-D9ED09B03AA0}" destId="{46D6CB64-F0FE-46BC-B10A-CB5B8B84ECC9}" srcOrd="0" destOrd="0" presId="urn:microsoft.com/office/officeart/2018/5/layout/IconLeafLabelList"/>
    <dgm:cxn modelId="{9F620232-55A4-49B8-97AB-4E133BD48A56}" type="presParOf" srcId="{A0431E22-C38F-4798-92BA-D9ED09B03AA0}" destId="{6FE6B64B-28EE-4722-9541-3472589ACB80}" srcOrd="1" destOrd="0" presId="urn:microsoft.com/office/officeart/2018/5/layout/IconLeafLabelList"/>
    <dgm:cxn modelId="{8206812F-9FC5-4EE5-8F72-FF08246F1171}" type="presParOf" srcId="{A0431E22-C38F-4798-92BA-D9ED09B03AA0}" destId="{CE607E19-F12D-4F08-B95B-F04CDF278E94}" srcOrd="2" destOrd="0" presId="urn:microsoft.com/office/officeart/2018/5/layout/IconLeafLabelList"/>
    <dgm:cxn modelId="{45FE8047-FFC6-4CC3-B76D-C79975BC4CC0}" type="presParOf" srcId="{A0431E22-C38F-4798-92BA-D9ED09B03AA0}" destId="{0AD28644-BBC4-4EEB-ADC4-A873760F826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6FCC2D-50C0-4398-B578-BE35791A8A70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E19B2D5-5B4D-4A41-B8D5-48BB1034C29B}">
      <dgm:prSet/>
      <dgm:spPr/>
      <dgm:t>
        <a:bodyPr/>
        <a:lstStyle/>
        <a:p>
          <a:r>
            <a:rPr lang="en-US"/>
            <a:t>James Jennings</a:t>
          </a:r>
        </a:p>
      </dgm:t>
    </dgm:pt>
    <dgm:pt modelId="{5E33A190-7EC9-4BF2-9BC2-49CE3E48C5C1}" type="parTrans" cxnId="{85D91538-132B-4825-9DBB-87A326A096E8}">
      <dgm:prSet/>
      <dgm:spPr/>
      <dgm:t>
        <a:bodyPr/>
        <a:lstStyle/>
        <a:p>
          <a:endParaRPr lang="en-US"/>
        </a:p>
      </dgm:t>
    </dgm:pt>
    <dgm:pt modelId="{A38CECCD-9056-42BE-830B-2D28FC2471B4}" type="sibTrans" cxnId="{85D91538-132B-4825-9DBB-87A326A096E8}">
      <dgm:prSet/>
      <dgm:spPr/>
      <dgm:t>
        <a:bodyPr/>
        <a:lstStyle/>
        <a:p>
          <a:endParaRPr lang="en-US"/>
        </a:p>
      </dgm:t>
    </dgm:pt>
    <dgm:pt modelId="{F9AABA2E-5CDE-4902-AC2A-507835CAE1FC}">
      <dgm:prSet/>
      <dgm:spPr/>
      <dgm:t>
        <a:bodyPr/>
        <a:lstStyle/>
        <a:p>
          <a:r>
            <a:rPr lang="en-US"/>
            <a:t>217-524-1852</a:t>
          </a:r>
        </a:p>
      </dgm:t>
    </dgm:pt>
    <dgm:pt modelId="{3CCCD789-C046-450D-8B76-F692E7870E6F}" type="parTrans" cxnId="{AD49F0F5-A7FC-4552-AE8C-2889FB1BB8DF}">
      <dgm:prSet/>
      <dgm:spPr/>
      <dgm:t>
        <a:bodyPr/>
        <a:lstStyle/>
        <a:p>
          <a:endParaRPr lang="en-US"/>
        </a:p>
      </dgm:t>
    </dgm:pt>
    <dgm:pt modelId="{7B9A3568-732D-4957-9654-F60221292585}" type="sibTrans" cxnId="{AD49F0F5-A7FC-4552-AE8C-2889FB1BB8DF}">
      <dgm:prSet/>
      <dgm:spPr/>
      <dgm:t>
        <a:bodyPr/>
        <a:lstStyle/>
        <a:p>
          <a:endParaRPr lang="en-US"/>
        </a:p>
      </dgm:t>
    </dgm:pt>
    <dgm:pt modelId="{132F4E01-E6F5-47F0-B7EB-FFA73C0836DA}">
      <dgm:prSet/>
      <dgm:spPr/>
      <dgm:t>
        <a:bodyPr/>
        <a:lstStyle/>
        <a:p>
          <a:r>
            <a:rPr lang="en-US"/>
            <a:t>James.m.Jennings@Illinois.gov</a:t>
          </a:r>
        </a:p>
      </dgm:t>
    </dgm:pt>
    <dgm:pt modelId="{E17D039A-969E-4DBE-AF8B-B920ADD113A8}" type="parTrans" cxnId="{528866A7-74F9-43C5-A851-41048C517FF9}">
      <dgm:prSet/>
      <dgm:spPr/>
      <dgm:t>
        <a:bodyPr/>
        <a:lstStyle/>
        <a:p>
          <a:endParaRPr lang="en-US"/>
        </a:p>
      </dgm:t>
    </dgm:pt>
    <dgm:pt modelId="{C6BAD1FE-EBE1-4C4F-9139-15ED5F5BD122}" type="sibTrans" cxnId="{528866A7-74F9-43C5-A851-41048C517FF9}">
      <dgm:prSet/>
      <dgm:spPr/>
      <dgm:t>
        <a:bodyPr/>
        <a:lstStyle/>
        <a:p>
          <a:endParaRPr lang="en-US"/>
        </a:p>
      </dgm:t>
    </dgm:pt>
    <dgm:pt modelId="{7F92A063-D893-46F9-A3E2-2321687B9237}" type="pres">
      <dgm:prSet presAssocID="{B06FCC2D-50C0-4398-B578-BE35791A8A70}" presName="linear" presStyleCnt="0">
        <dgm:presLayoutVars>
          <dgm:dir/>
          <dgm:animLvl val="lvl"/>
          <dgm:resizeHandles val="exact"/>
        </dgm:presLayoutVars>
      </dgm:prSet>
      <dgm:spPr/>
    </dgm:pt>
    <dgm:pt modelId="{2A157220-38FD-4CB3-A323-1DB6C7103DAB}" type="pres">
      <dgm:prSet presAssocID="{6E19B2D5-5B4D-4A41-B8D5-48BB1034C29B}" presName="parentLin" presStyleCnt="0"/>
      <dgm:spPr/>
    </dgm:pt>
    <dgm:pt modelId="{0C0AF396-5B61-42C2-B57A-EDAE2A5F097B}" type="pres">
      <dgm:prSet presAssocID="{6E19B2D5-5B4D-4A41-B8D5-48BB1034C29B}" presName="parentLeftMargin" presStyleLbl="node1" presStyleIdx="0" presStyleCnt="3"/>
      <dgm:spPr/>
    </dgm:pt>
    <dgm:pt modelId="{3032D8B3-9DA7-4A43-AA21-BD88993BD988}" type="pres">
      <dgm:prSet presAssocID="{6E19B2D5-5B4D-4A41-B8D5-48BB1034C29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3C2015E-8712-47D2-A162-AF34A75C6487}" type="pres">
      <dgm:prSet presAssocID="{6E19B2D5-5B4D-4A41-B8D5-48BB1034C29B}" presName="negativeSpace" presStyleCnt="0"/>
      <dgm:spPr/>
    </dgm:pt>
    <dgm:pt modelId="{D1244F0E-298E-4CAD-9BC2-438356252621}" type="pres">
      <dgm:prSet presAssocID="{6E19B2D5-5B4D-4A41-B8D5-48BB1034C29B}" presName="childText" presStyleLbl="conFgAcc1" presStyleIdx="0" presStyleCnt="3">
        <dgm:presLayoutVars>
          <dgm:bulletEnabled val="1"/>
        </dgm:presLayoutVars>
      </dgm:prSet>
      <dgm:spPr/>
    </dgm:pt>
    <dgm:pt modelId="{8349DC90-AFCB-4774-B26D-D0C91E371903}" type="pres">
      <dgm:prSet presAssocID="{A38CECCD-9056-42BE-830B-2D28FC2471B4}" presName="spaceBetweenRectangles" presStyleCnt="0"/>
      <dgm:spPr/>
    </dgm:pt>
    <dgm:pt modelId="{A1AB58A7-8EA2-46AE-9A87-9DF0C5E4819E}" type="pres">
      <dgm:prSet presAssocID="{F9AABA2E-5CDE-4902-AC2A-507835CAE1FC}" presName="parentLin" presStyleCnt="0"/>
      <dgm:spPr/>
    </dgm:pt>
    <dgm:pt modelId="{4C45F1FD-F6AD-436E-8CEB-56B743D6704D}" type="pres">
      <dgm:prSet presAssocID="{F9AABA2E-5CDE-4902-AC2A-507835CAE1FC}" presName="parentLeftMargin" presStyleLbl="node1" presStyleIdx="0" presStyleCnt="3"/>
      <dgm:spPr/>
    </dgm:pt>
    <dgm:pt modelId="{297C63E5-D2AF-4587-8E1F-0AF1B24F00CE}" type="pres">
      <dgm:prSet presAssocID="{F9AABA2E-5CDE-4902-AC2A-507835CAE1F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428AA10-3F2A-4505-A345-7B91E7CED245}" type="pres">
      <dgm:prSet presAssocID="{F9AABA2E-5CDE-4902-AC2A-507835CAE1FC}" presName="negativeSpace" presStyleCnt="0"/>
      <dgm:spPr/>
    </dgm:pt>
    <dgm:pt modelId="{039F1B82-9879-40E1-B292-84B1C7E3F714}" type="pres">
      <dgm:prSet presAssocID="{F9AABA2E-5CDE-4902-AC2A-507835CAE1FC}" presName="childText" presStyleLbl="conFgAcc1" presStyleIdx="1" presStyleCnt="3">
        <dgm:presLayoutVars>
          <dgm:bulletEnabled val="1"/>
        </dgm:presLayoutVars>
      </dgm:prSet>
      <dgm:spPr/>
    </dgm:pt>
    <dgm:pt modelId="{F2732166-5960-414D-B5BD-590DA09629A0}" type="pres">
      <dgm:prSet presAssocID="{7B9A3568-732D-4957-9654-F60221292585}" presName="spaceBetweenRectangles" presStyleCnt="0"/>
      <dgm:spPr/>
    </dgm:pt>
    <dgm:pt modelId="{3471DB0C-D2F3-474F-AC9C-C781AB3AB8AD}" type="pres">
      <dgm:prSet presAssocID="{132F4E01-E6F5-47F0-B7EB-FFA73C0836DA}" presName="parentLin" presStyleCnt="0"/>
      <dgm:spPr/>
    </dgm:pt>
    <dgm:pt modelId="{29AFEACB-EB98-458E-8A85-A1676E31381A}" type="pres">
      <dgm:prSet presAssocID="{132F4E01-E6F5-47F0-B7EB-FFA73C0836DA}" presName="parentLeftMargin" presStyleLbl="node1" presStyleIdx="1" presStyleCnt="3"/>
      <dgm:spPr/>
    </dgm:pt>
    <dgm:pt modelId="{CC0A8ADA-0E0F-48DD-ABE9-6F5E0A3AD951}" type="pres">
      <dgm:prSet presAssocID="{132F4E01-E6F5-47F0-B7EB-FFA73C0836D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BB12114-FC51-4C06-93E1-E389E6E98FC6}" type="pres">
      <dgm:prSet presAssocID="{132F4E01-E6F5-47F0-B7EB-FFA73C0836DA}" presName="negativeSpace" presStyleCnt="0"/>
      <dgm:spPr/>
    </dgm:pt>
    <dgm:pt modelId="{D8FF953D-013C-477A-A9E3-DACE027F41DB}" type="pres">
      <dgm:prSet presAssocID="{132F4E01-E6F5-47F0-B7EB-FFA73C0836D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49BBE17-318F-41AB-8EAD-FE0545DB4548}" type="presOf" srcId="{B06FCC2D-50C0-4398-B578-BE35791A8A70}" destId="{7F92A063-D893-46F9-A3E2-2321687B9237}" srcOrd="0" destOrd="0" presId="urn:microsoft.com/office/officeart/2005/8/layout/list1"/>
    <dgm:cxn modelId="{85D91538-132B-4825-9DBB-87A326A096E8}" srcId="{B06FCC2D-50C0-4398-B578-BE35791A8A70}" destId="{6E19B2D5-5B4D-4A41-B8D5-48BB1034C29B}" srcOrd="0" destOrd="0" parTransId="{5E33A190-7EC9-4BF2-9BC2-49CE3E48C5C1}" sibTransId="{A38CECCD-9056-42BE-830B-2D28FC2471B4}"/>
    <dgm:cxn modelId="{A366C34D-E270-424B-AA83-36A2AD68B42C}" type="presOf" srcId="{F9AABA2E-5CDE-4902-AC2A-507835CAE1FC}" destId="{4C45F1FD-F6AD-436E-8CEB-56B743D6704D}" srcOrd="0" destOrd="0" presId="urn:microsoft.com/office/officeart/2005/8/layout/list1"/>
    <dgm:cxn modelId="{3840FA5A-983F-4410-A94E-C5D3ED389A2C}" type="presOf" srcId="{F9AABA2E-5CDE-4902-AC2A-507835CAE1FC}" destId="{297C63E5-D2AF-4587-8E1F-0AF1B24F00CE}" srcOrd="1" destOrd="0" presId="urn:microsoft.com/office/officeart/2005/8/layout/list1"/>
    <dgm:cxn modelId="{F1672D86-CD36-4AC8-BF09-EE2DBFB558ED}" type="presOf" srcId="{6E19B2D5-5B4D-4A41-B8D5-48BB1034C29B}" destId="{3032D8B3-9DA7-4A43-AA21-BD88993BD988}" srcOrd="1" destOrd="0" presId="urn:microsoft.com/office/officeart/2005/8/layout/list1"/>
    <dgm:cxn modelId="{528866A7-74F9-43C5-A851-41048C517FF9}" srcId="{B06FCC2D-50C0-4398-B578-BE35791A8A70}" destId="{132F4E01-E6F5-47F0-B7EB-FFA73C0836DA}" srcOrd="2" destOrd="0" parTransId="{E17D039A-969E-4DBE-AF8B-B920ADD113A8}" sibTransId="{C6BAD1FE-EBE1-4C4F-9139-15ED5F5BD122}"/>
    <dgm:cxn modelId="{4AC24CC2-64BA-4EA9-8FF8-E2B55C7C0C53}" type="presOf" srcId="{132F4E01-E6F5-47F0-B7EB-FFA73C0836DA}" destId="{29AFEACB-EB98-458E-8A85-A1676E31381A}" srcOrd="0" destOrd="0" presId="urn:microsoft.com/office/officeart/2005/8/layout/list1"/>
    <dgm:cxn modelId="{D9FBE8C9-20B1-4608-8456-8FC4E733D93C}" type="presOf" srcId="{132F4E01-E6F5-47F0-B7EB-FFA73C0836DA}" destId="{CC0A8ADA-0E0F-48DD-ABE9-6F5E0A3AD951}" srcOrd="1" destOrd="0" presId="urn:microsoft.com/office/officeart/2005/8/layout/list1"/>
    <dgm:cxn modelId="{AD49F0F5-A7FC-4552-AE8C-2889FB1BB8DF}" srcId="{B06FCC2D-50C0-4398-B578-BE35791A8A70}" destId="{F9AABA2E-5CDE-4902-AC2A-507835CAE1FC}" srcOrd="1" destOrd="0" parTransId="{3CCCD789-C046-450D-8B76-F692E7870E6F}" sibTransId="{7B9A3568-732D-4957-9654-F60221292585}"/>
    <dgm:cxn modelId="{9A3D1BFF-EB67-442E-8CE0-4A71A5252D25}" type="presOf" srcId="{6E19B2D5-5B4D-4A41-B8D5-48BB1034C29B}" destId="{0C0AF396-5B61-42C2-B57A-EDAE2A5F097B}" srcOrd="0" destOrd="0" presId="urn:microsoft.com/office/officeart/2005/8/layout/list1"/>
    <dgm:cxn modelId="{F8287F51-C0F5-4326-A375-A4D5AB58ACE1}" type="presParOf" srcId="{7F92A063-D893-46F9-A3E2-2321687B9237}" destId="{2A157220-38FD-4CB3-A323-1DB6C7103DAB}" srcOrd="0" destOrd="0" presId="urn:microsoft.com/office/officeart/2005/8/layout/list1"/>
    <dgm:cxn modelId="{EE6139B2-4DAF-4B0D-9A09-314430328BFE}" type="presParOf" srcId="{2A157220-38FD-4CB3-A323-1DB6C7103DAB}" destId="{0C0AF396-5B61-42C2-B57A-EDAE2A5F097B}" srcOrd="0" destOrd="0" presId="urn:microsoft.com/office/officeart/2005/8/layout/list1"/>
    <dgm:cxn modelId="{643B7F4D-BE9E-42CB-9FBA-D44FE1A2FE67}" type="presParOf" srcId="{2A157220-38FD-4CB3-A323-1DB6C7103DAB}" destId="{3032D8B3-9DA7-4A43-AA21-BD88993BD988}" srcOrd="1" destOrd="0" presId="urn:microsoft.com/office/officeart/2005/8/layout/list1"/>
    <dgm:cxn modelId="{F45501AE-48F6-4D96-8024-454EF855DF64}" type="presParOf" srcId="{7F92A063-D893-46F9-A3E2-2321687B9237}" destId="{93C2015E-8712-47D2-A162-AF34A75C6487}" srcOrd="1" destOrd="0" presId="urn:microsoft.com/office/officeart/2005/8/layout/list1"/>
    <dgm:cxn modelId="{C6C02A0E-5817-45F5-871D-4190EFD8C742}" type="presParOf" srcId="{7F92A063-D893-46F9-A3E2-2321687B9237}" destId="{D1244F0E-298E-4CAD-9BC2-438356252621}" srcOrd="2" destOrd="0" presId="urn:microsoft.com/office/officeart/2005/8/layout/list1"/>
    <dgm:cxn modelId="{1D59E789-6C41-4E5F-B167-7B63A7E142C0}" type="presParOf" srcId="{7F92A063-D893-46F9-A3E2-2321687B9237}" destId="{8349DC90-AFCB-4774-B26D-D0C91E371903}" srcOrd="3" destOrd="0" presId="urn:microsoft.com/office/officeart/2005/8/layout/list1"/>
    <dgm:cxn modelId="{1CAA791E-70D7-4938-A82B-A1C48D8ACB25}" type="presParOf" srcId="{7F92A063-D893-46F9-A3E2-2321687B9237}" destId="{A1AB58A7-8EA2-46AE-9A87-9DF0C5E4819E}" srcOrd="4" destOrd="0" presId="urn:microsoft.com/office/officeart/2005/8/layout/list1"/>
    <dgm:cxn modelId="{744311F0-11B3-407B-804E-F81203176A5D}" type="presParOf" srcId="{A1AB58A7-8EA2-46AE-9A87-9DF0C5E4819E}" destId="{4C45F1FD-F6AD-436E-8CEB-56B743D6704D}" srcOrd="0" destOrd="0" presId="urn:microsoft.com/office/officeart/2005/8/layout/list1"/>
    <dgm:cxn modelId="{D318F959-67A3-4489-8EC0-469218B4A206}" type="presParOf" srcId="{A1AB58A7-8EA2-46AE-9A87-9DF0C5E4819E}" destId="{297C63E5-D2AF-4587-8E1F-0AF1B24F00CE}" srcOrd="1" destOrd="0" presId="urn:microsoft.com/office/officeart/2005/8/layout/list1"/>
    <dgm:cxn modelId="{0EF96350-DF7D-49F3-9CBD-75F72C629BD5}" type="presParOf" srcId="{7F92A063-D893-46F9-A3E2-2321687B9237}" destId="{8428AA10-3F2A-4505-A345-7B91E7CED245}" srcOrd="5" destOrd="0" presId="urn:microsoft.com/office/officeart/2005/8/layout/list1"/>
    <dgm:cxn modelId="{828FFB27-4F2D-44C4-89F6-5018085A1903}" type="presParOf" srcId="{7F92A063-D893-46F9-A3E2-2321687B9237}" destId="{039F1B82-9879-40E1-B292-84B1C7E3F714}" srcOrd="6" destOrd="0" presId="urn:microsoft.com/office/officeart/2005/8/layout/list1"/>
    <dgm:cxn modelId="{D3E652C6-A02F-4B9D-810C-CCAE3219D203}" type="presParOf" srcId="{7F92A063-D893-46F9-A3E2-2321687B9237}" destId="{F2732166-5960-414D-B5BD-590DA09629A0}" srcOrd="7" destOrd="0" presId="urn:microsoft.com/office/officeart/2005/8/layout/list1"/>
    <dgm:cxn modelId="{25405A36-3015-47E7-B18C-DC4260483F93}" type="presParOf" srcId="{7F92A063-D893-46F9-A3E2-2321687B9237}" destId="{3471DB0C-D2F3-474F-AC9C-C781AB3AB8AD}" srcOrd="8" destOrd="0" presId="urn:microsoft.com/office/officeart/2005/8/layout/list1"/>
    <dgm:cxn modelId="{C4AE756B-D45A-41D5-87F7-194F11C37925}" type="presParOf" srcId="{3471DB0C-D2F3-474F-AC9C-C781AB3AB8AD}" destId="{29AFEACB-EB98-458E-8A85-A1676E31381A}" srcOrd="0" destOrd="0" presId="urn:microsoft.com/office/officeart/2005/8/layout/list1"/>
    <dgm:cxn modelId="{EF10E1BF-C24D-4B04-8CAC-B157381FA9D9}" type="presParOf" srcId="{3471DB0C-D2F3-474F-AC9C-C781AB3AB8AD}" destId="{CC0A8ADA-0E0F-48DD-ABE9-6F5E0A3AD951}" srcOrd="1" destOrd="0" presId="urn:microsoft.com/office/officeart/2005/8/layout/list1"/>
    <dgm:cxn modelId="{2204ABAF-4CC0-49C6-842D-26004FFE3CD2}" type="presParOf" srcId="{7F92A063-D893-46F9-A3E2-2321687B9237}" destId="{6BB12114-FC51-4C06-93E1-E389E6E98FC6}" srcOrd="9" destOrd="0" presId="urn:microsoft.com/office/officeart/2005/8/layout/list1"/>
    <dgm:cxn modelId="{6CABFFB9-219F-45A4-BFBF-E7745EDB79F6}" type="presParOf" srcId="{7F92A063-D893-46F9-A3E2-2321687B9237}" destId="{D8FF953D-013C-477A-A9E3-DACE027F41D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DA4B1-24E5-47B1-9ED0-86CDCC990E23}">
      <dsp:nvSpPr>
        <dsp:cNvPr id="0" name=""/>
        <dsp:cNvSpPr/>
      </dsp:nvSpPr>
      <dsp:spPr>
        <a:xfrm>
          <a:off x="966838" y="1639"/>
          <a:ext cx="782753" cy="782753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13891C-0D57-4DC1-8BB6-EE22681F75EE}">
      <dsp:nvSpPr>
        <dsp:cNvPr id="0" name=""/>
        <dsp:cNvSpPr/>
      </dsp:nvSpPr>
      <dsp:spPr>
        <a:xfrm>
          <a:off x="1133655" y="168456"/>
          <a:ext cx="449121" cy="4491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8CC999-B798-4364-80FA-5F44481DCC1C}">
      <dsp:nvSpPr>
        <dsp:cNvPr id="0" name=""/>
        <dsp:cNvSpPr/>
      </dsp:nvSpPr>
      <dsp:spPr>
        <a:xfrm>
          <a:off x="716614" y="1028202"/>
          <a:ext cx="1283203" cy="51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dirty="0"/>
            <a:t>Statewide waste composition estimate</a:t>
          </a:r>
        </a:p>
      </dsp:txBody>
      <dsp:txXfrm>
        <a:off x="716614" y="1028202"/>
        <a:ext cx="1283203" cy="513281"/>
      </dsp:txXfrm>
    </dsp:sp>
    <dsp:sp modelId="{D920FCDB-2913-4A3F-8F81-994ACB1DCEEF}">
      <dsp:nvSpPr>
        <dsp:cNvPr id="0" name=""/>
        <dsp:cNvSpPr/>
      </dsp:nvSpPr>
      <dsp:spPr>
        <a:xfrm>
          <a:off x="2474602" y="1639"/>
          <a:ext cx="782753" cy="782753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C7F400-7250-49C1-9476-4DF97B926CDE}">
      <dsp:nvSpPr>
        <dsp:cNvPr id="0" name=""/>
        <dsp:cNvSpPr/>
      </dsp:nvSpPr>
      <dsp:spPr>
        <a:xfrm>
          <a:off x="2641418" y="168456"/>
          <a:ext cx="449121" cy="4491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C0443-A4EA-4D73-8B71-B12FD9D748CD}">
      <dsp:nvSpPr>
        <dsp:cNvPr id="0" name=""/>
        <dsp:cNvSpPr/>
      </dsp:nvSpPr>
      <dsp:spPr>
        <a:xfrm>
          <a:off x="2224377" y="1028202"/>
          <a:ext cx="1283203" cy="51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dirty="0"/>
            <a:t>Diversion market analysis</a:t>
          </a:r>
        </a:p>
      </dsp:txBody>
      <dsp:txXfrm>
        <a:off x="2224377" y="1028202"/>
        <a:ext cx="1283203" cy="513281"/>
      </dsp:txXfrm>
    </dsp:sp>
    <dsp:sp modelId="{A654464E-C9B1-40F3-8396-4946D64CB84E}">
      <dsp:nvSpPr>
        <dsp:cNvPr id="0" name=""/>
        <dsp:cNvSpPr/>
      </dsp:nvSpPr>
      <dsp:spPr>
        <a:xfrm>
          <a:off x="3982366" y="1639"/>
          <a:ext cx="782753" cy="782753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02C593-3AC7-4CBB-8CFE-0288AF9BA806}">
      <dsp:nvSpPr>
        <dsp:cNvPr id="0" name=""/>
        <dsp:cNvSpPr/>
      </dsp:nvSpPr>
      <dsp:spPr>
        <a:xfrm>
          <a:off x="4149182" y="168456"/>
          <a:ext cx="449121" cy="4491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69B77-8B53-4E74-B1FE-FC40BF98EA3D}">
      <dsp:nvSpPr>
        <dsp:cNvPr id="0" name=""/>
        <dsp:cNvSpPr/>
      </dsp:nvSpPr>
      <dsp:spPr>
        <a:xfrm>
          <a:off x="3732141" y="1028202"/>
          <a:ext cx="1283203" cy="51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dirty="0"/>
            <a:t>Materials to target for diversion</a:t>
          </a:r>
        </a:p>
      </dsp:txBody>
      <dsp:txXfrm>
        <a:off x="3732141" y="1028202"/>
        <a:ext cx="1283203" cy="513281"/>
      </dsp:txXfrm>
    </dsp:sp>
    <dsp:sp modelId="{56C1A0AE-1B56-4F94-A88C-29E5A2E5FCF3}">
      <dsp:nvSpPr>
        <dsp:cNvPr id="0" name=""/>
        <dsp:cNvSpPr/>
      </dsp:nvSpPr>
      <dsp:spPr>
        <a:xfrm>
          <a:off x="5490129" y="1639"/>
          <a:ext cx="782753" cy="782753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F58B76-89DF-4ABB-AF23-1774B6AB9312}">
      <dsp:nvSpPr>
        <dsp:cNvPr id="0" name=""/>
        <dsp:cNvSpPr/>
      </dsp:nvSpPr>
      <dsp:spPr>
        <a:xfrm>
          <a:off x="5656946" y="168456"/>
          <a:ext cx="449121" cy="44912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5AF52-5032-42AE-98B2-1B76DEFE611C}">
      <dsp:nvSpPr>
        <dsp:cNvPr id="0" name=""/>
        <dsp:cNvSpPr/>
      </dsp:nvSpPr>
      <dsp:spPr>
        <a:xfrm>
          <a:off x="5239905" y="1028202"/>
          <a:ext cx="1283203" cy="51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dirty="0"/>
            <a:t>Education and outreach to maximize diversion</a:t>
          </a:r>
        </a:p>
      </dsp:txBody>
      <dsp:txXfrm>
        <a:off x="5239905" y="1028202"/>
        <a:ext cx="1283203" cy="513281"/>
      </dsp:txXfrm>
    </dsp:sp>
    <dsp:sp modelId="{94C214DF-5912-49D6-9FD9-E645615D2726}">
      <dsp:nvSpPr>
        <dsp:cNvPr id="0" name=""/>
        <dsp:cNvSpPr/>
      </dsp:nvSpPr>
      <dsp:spPr>
        <a:xfrm>
          <a:off x="6997893" y="1639"/>
          <a:ext cx="782753" cy="782753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CD196-E1BA-4348-A589-11AFCDE10987}">
      <dsp:nvSpPr>
        <dsp:cNvPr id="0" name=""/>
        <dsp:cNvSpPr/>
      </dsp:nvSpPr>
      <dsp:spPr>
        <a:xfrm>
          <a:off x="7164709" y="168456"/>
          <a:ext cx="449121" cy="44912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5ED320-72C5-4C5D-8F81-496032BAD65F}">
      <dsp:nvSpPr>
        <dsp:cNvPr id="0" name=""/>
        <dsp:cNvSpPr/>
      </dsp:nvSpPr>
      <dsp:spPr>
        <a:xfrm>
          <a:off x="6747668" y="1028202"/>
          <a:ext cx="1283203" cy="51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dirty="0"/>
            <a:t>Diversion goals</a:t>
          </a:r>
        </a:p>
      </dsp:txBody>
      <dsp:txXfrm>
        <a:off x="6747668" y="1028202"/>
        <a:ext cx="1283203" cy="513281"/>
      </dsp:txXfrm>
    </dsp:sp>
    <dsp:sp modelId="{7A549C61-F7E5-4E57-A193-5332E4C6B0EA}">
      <dsp:nvSpPr>
        <dsp:cNvPr id="0" name=""/>
        <dsp:cNvSpPr/>
      </dsp:nvSpPr>
      <dsp:spPr>
        <a:xfrm>
          <a:off x="8505657" y="1639"/>
          <a:ext cx="782753" cy="782753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96C215-5903-4098-9869-B54F225BA2EF}">
      <dsp:nvSpPr>
        <dsp:cNvPr id="0" name=""/>
        <dsp:cNvSpPr/>
      </dsp:nvSpPr>
      <dsp:spPr>
        <a:xfrm>
          <a:off x="8672473" y="168456"/>
          <a:ext cx="449121" cy="44912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8F2D15-9DF4-4C4A-8D49-5221E3D81701}">
      <dsp:nvSpPr>
        <dsp:cNvPr id="0" name=""/>
        <dsp:cNvSpPr/>
      </dsp:nvSpPr>
      <dsp:spPr>
        <a:xfrm>
          <a:off x="8255432" y="1028202"/>
          <a:ext cx="1283203" cy="51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dirty="0"/>
            <a:t>Map of permitted facilities</a:t>
          </a:r>
        </a:p>
      </dsp:txBody>
      <dsp:txXfrm>
        <a:off x="8255432" y="1028202"/>
        <a:ext cx="1283203" cy="513281"/>
      </dsp:txXfrm>
    </dsp:sp>
    <dsp:sp modelId="{46D6CB64-F0FE-46BC-B10A-CB5B8B84ECC9}">
      <dsp:nvSpPr>
        <dsp:cNvPr id="0" name=""/>
        <dsp:cNvSpPr/>
      </dsp:nvSpPr>
      <dsp:spPr>
        <a:xfrm>
          <a:off x="4736248" y="1862284"/>
          <a:ext cx="782753" cy="782753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E6B64B-28EE-4722-9541-3472589ACB80}">
      <dsp:nvSpPr>
        <dsp:cNvPr id="0" name=""/>
        <dsp:cNvSpPr/>
      </dsp:nvSpPr>
      <dsp:spPr>
        <a:xfrm>
          <a:off x="4903064" y="2029100"/>
          <a:ext cx="449121" cy="44912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28644-BBC4-4EEB-ADC4-A873760F8261}">
      <dsp:nvSpPr>
        <dsp:cNvPr id="0" name=""/>
        <dsp:cNvSpPr/>
      </dsp:nvSpPr>
      <dsp:spPr>
        <a:xfrm>
          <a:off x="4486023" y="2888846"/>
          <a:ext cx="1283203" cy="51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dirty="0"/>
            <a:t>Standardized content for county waste management plans</a:t>
          </a:r>
        </a:p>
      </dsp:txBody>
      <dsp:txXfrm>
        <a:off x="4486023" y="2888846"/>
        <a:ext cx="1283203" cy="5132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44F0E-298E-4CAD-9BC2-438356252621}">
      <dsp:nvSpPr>
        <dsp:cNvPr id="0" name=""/>
        <dsp:cNvSpPr/>
      </dsp:nvSpPr>
      <dsp:spPr>
        <a:xfrm>
          <a:off x="0" y="1462308"/>
          <a:ext cx="511549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32D8B3-9DA7-4A43-AA21-BD88993BD988}">
      <dsp:nvSpPr>
        <dsp:cNvPr id="0" name=""/>
        <dsp:cNvSpPr/>
      </dsp:nvSpPr>
      <dsp:spPr>
        <a:xfrm>
          <a:off x="255774" y="1167108"/>
          <a:ext cx="3580843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347" tIns="0" rIns="13534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James Jennings</a:t>
          </a:r>
        </a:p>
      </dsp:txBody>
      <dsp:txXfrm>
        <a:off x="284595" y="1195929"/>
        <a:ext cx="3523201" cy="532758"/>
      </dsp:txXfrm>
    </dsp:sp>
    <dsp:sp modelId="{039F1B82-9879-40E1-B292-84B1C7E3F714}">
      <dsp:nvSpPr>
        <dsp:cNvPr id="0" name=""/>
        <dsp:cNvSpPr/>
      </dsp:nvSpPr>
      <dsp:spPr>
        <a:xfrm>
          <a:off x="0" y="2369509"/>
          <a:ext cx="511549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7C63E5-D2AF-4587-8E1F-0AF1B24F00CE}">
      <dsp:nvSpPr>
        <dsp:cNvPr id="0" name=""/>
        <dsp:cNvSpPr/>
      </dsp:nvSpPr>
      <dsp:spPr>
        <a:xfrm>
          <a:off x="255774" y="2074309"/>
          <a:ext cx="3580843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347" tIns="0" rIns="13534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217-524-1852</a:t>
          </a:r>
        </a:p>
      </dsp:txBody>
      <dsp:txXfrm>
        <a:off x="284595" y="2103130"/>
        <a:ext cx="3523201" cy="532758"/>
      </dsp:txXfrm>
    </dsp:sp>
    <dsp:sp modelId="{D8FF953D-013C-477A-A9E3-DACE027F41DB}">
      <dsp:nvSpPr>
        <dsp:cNvPr id="0" name=""/>
        <dsp:cNvSpPr/>
      </dsp:nvSpPr>
      <dsp:spPr>
        <a:xfrm>
          <a:off x="0" y="3276709"/>
          <a:ext cx="511549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0A8ADA-0E0F-48DD-ABE9-6F5E0A3AD951}">
      <dsp:nvSpPr>
        <dsp:cNvPr id="0" name=""/>
        <dsp:cNvSpPr/>
      </dsp:nvSpPr>
      <dsp:spPr>
        <a:xfrm>
          <a:off x="255774" y="2981509"/>
          <a:ext cx="3580843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347" tIns="0" rIns="13534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James.m.Jennings@Illinois.gov</a:t>
          </a:r>
        </a:p>
      </dsp:txBody>
      <dsp:txXfrm>
        <a:off x="284595" y="3010330"/>
        <a:ext cx="3523201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E51E20-3B15-4BF9-8EF2-DBD2AC523F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76F5D1-0D83-4AE1-BFC8-2BD6793610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893AA-B11B-419D-8441-FF57D3A2B5DC}" type="datetimeFigureOut">
              <a:rPr lang="en-US" smtClean="0"/>
              <a:t>5/11/21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7B721F-D22B-42CF-A05B-FE15603351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68D258-D475-4957-A97F-C1C1DBC306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DCE30-28B8-4E29-B9B1-61C988B00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10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2969E-0512-4308-975F-AFF9C35F546E}" type="datetimeFigureOut">
              <a:rPr lang="en-US" smtClean="0"/>
              <a:t>5/11/21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FE7E4-7F8C-49A8-93F5-1BF5A2523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74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634FB-39E3-4F5E-A562-B3961B6FB0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367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B286B-4A18-4C41-8CD6-1F1CC819B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1B5A5E-472F-488C-A924-4C85F0359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130D7-8167-497B-8EF1-5AE8BF44D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79C2-4555-4AFD-883A-9AAB2E00E3D8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74C3D-68D8-4835-8A6C-173A7D10B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75300-BE06-4309-A284-50CFC8121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B736-E6C4-4376-87F1-B2A9D80B5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4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4FFB6-4F9C-4EB3-8C5A-DBCA13C05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CAAF5-884B-4F98-A143-4E0452840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426A9-287B-4663-AD1E-CFC0196D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79C2-4555-4AFD-883A-9AAB2E00E3D8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66A09-41A5-459D-A3C1-E5E82011F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950F7-4AF0-427E-87BA-B4C67DEE7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B736-E6C4-4376-87F1-B2A9D80B5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21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ECED3F-C9DD-42A2-A69E-FEB49BD080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366300-7695-4450-8FB8-FB3A5D4EF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5EA14-AE33-43C3-9588-5AFD374F2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79C2-4555-4AFD-883A-9AAB2E00E3D8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EADA4-54D8-479B-A146-6DC7C2B6A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FB915-3E09-4660-920C-093843801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B736-E6C4-4376-87F1-B2A9D80B5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6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BEE8B-71BD-41F5-BEAC-E0BD9ECB80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EA0E63-67EF-492A-8AE3-12295A531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54366-7285-493F-833E-EF618A7D5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5/11/21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10B94-EF0E-4E19-AD09-ED2C7E796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D2237-5456-4181-9F5B-1088FAFC3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18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8ABE8-D79E-40BF-A6DC-9AD185CB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FA9A8-1B97-449D-8C71-B956D2C92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7FB47-277E-4344-9CB0-9AAA5115F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5/11/21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4CC3F-5585-427C-8D59-1FD24F273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C07CE-3BA4-49BB-A4E8-4B809D1CD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425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DEB36-B278-4276-8719-CDA75824C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1A090-B0B1-43C6-99CA-F631F89AB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C3984-6AD8-40C4-8747-4B6FB2147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5/11/21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94D7D-139F-42A3-81B1-27FB31E2B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41DF5-D118-4C00-AEA7-BD0ED3B5A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698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7C7E6-CBFD-4825-9B03-55D854278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E9A8D-CC5A-438D-AD0C-E5280D1C34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7EA264-F237-4578-8922-7BDA9235C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2328C8-F43C-4A88-A9DC-E3AD8970A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5/11/21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77C54-9BCC-46CD-AD4B-825C75450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22C8D-E47B-4F95-8786-2D4CE8D28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7622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D1B0-D422-427E-8A8B-01AEDEB2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96B9C-08D7-4EE0-8BEF-16E719C39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C18959-3165-4072-ADD4-57130EC2F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C15F58-C29E-4580-AC2A-896CF6D16C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42D2DC-F517-4610-B368-6A965B0615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A81F90-E7CC-49DE-A473-049DB0FF7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5/11/21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AC7C57-B42F-42F8-91D5-EA18D7E1D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1C55B2-C45C-4C66-82AB-932F7CF0C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624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E199F-4475-499B-BC5C-9DA956BF5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C58280-9B46-4CA1-8BAA-1C326E308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5/11/21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13FA8F-F881-419D-BA8E-E897C37F2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FEF249-4D64-45E0-A2A5-8B1B764B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45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600650-ACDF-4FF3-B087-B7BE86D7C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5/11/21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8170D-5072-455F-9154-E3F9BBFFF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4F12C-E5D5-4381-BC5D-85B7ABB62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290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0E7A-77B1-457C-A37C-F08CB69FF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9A4BC-0167-405A-8F7E-F89BDB213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E5785C-0380-4314-8A36-92ADEC29A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CBABA9-C491-48A6-BD2A-29B9B8025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5/11/21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822803-7296-4D2F-B7DD-8803FD04C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74C4B2-BA0B-4346-B06C-B26FB2901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905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E379C-1776-4DB2-B793-54D7D1AFB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E2D06-1DDC-4F41-8C6E-8069553A0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FF898-78A1-4605-8E0A-92AAFDB48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79C2-4555-4AFD-883A-9AAB2E00E3D8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D1078-5CC5-4E73-9B5D-A5D25D15C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1D6B1-9792-43E3-BE87-8EA25EDC8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B736-E6C4-4376-87F1-B2A9D80B5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85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B0B26-ACD8-47F1-978F-73C2CF75D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A43542-DD77-4E27-B6D3-A582ABF4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1DE848-3ED7-4676-AFD0-563D770A9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09E8B-724A-4F6E-9D9C-18480418B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5/11/21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0678B-1A3E-430B-9AF6-D6E89C6A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FEA533-FC81-4121-A584-B2FBBB0F8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207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870D5-9DE8-4F20-AFEF-4D772E922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EC920-25B2-4703-88EF-125AB1EB7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61B8C-7942-4323-BFF9-C1BBFC6C6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5/11/21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D06F8-2A33-4F76-8B14-47DD693D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06AF7-12F9-4ECB-A8D5-22C7B8EDD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861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66C964-2D59-4A3A-9C26-98BB5F2CF9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826DA-060F-425D-AF18-FCB54F64B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A190C-DB2C-46CD-BDB2-18C8D0DD6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5/11/21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947B9-C18C-4871-BF71-772DBA4C3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FC54D-5049-4199-9050-5CCCC2176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7730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019A-3AC6-41F9-A2B9-0E0A2C6D410E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3760-6FEE-47A8-93B2-7FEB8C85D0B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1500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019A-3AC6-41F9-A2B9-0E0A2C6D410E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3760-6FEE-47A8-93B2-7FEB8C85D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899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019A-3AC6-41F9-A2B9-0E0A2C6D410E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3760-6FEE-47A8-93B2-7FEB8C85D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19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019A-3AC6-41F9-A2B9-0E0A2C6D410E}" type="datetimeFigureOut">
              <a:rPr lang="en-US" smtClean="0"/>
              <a:t>5/11/21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3760-6FEE-47A8-93B2-7FEB8C85D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42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019A-3AC6-41F9-A2B9-0E0A2C6D410E}" type="datetimeFigureOut">
              <a:rPr lang="en-US" smtClean="0"/>
              <a:t>5/11/21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3760-6FEE-47A8-93B2-7FEB8C85D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92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019A-3AC6-41F9-A2B9-0E0A2C6D410E}" type="datetimeFigureOut">
              <a:rPr lang="en-US" smtClean="0"/>
              <a:t>5/11/21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3760-6FEE-47A8-93B2-7FEB8C85D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186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019A-3AC6-41F9-A2B9-0E0A2C6D410E}" type="datetimeFigureOut">
              <a:rPr lang="en-US" smtClean="0"/>
              <a:t>5/11/21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3760-6FEE-47A8-93B2-7FEB8C85D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0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5D494-B018-47B8-B04B-20555F484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91FE0-1CB7-400A-B89C-68105EF44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56C49-B561-4FFF-BF22-6624439EC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79C2-4555-4AFD-883A-9AAB2E00E3D8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F74D0-9C25-4674-B964-C04BEFE62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4751E-297B-42DC-83C0-EDCDBBD39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B736-E6C4-4376-87F1-B2A9D80B5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064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019A-3AC6-41F9-A2B9-0E0A2C6D410E}" type="datetimeFigureOut">
              <a:rPr lang="en-US" smtClean="0"/>
              <a:t>5/11/21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3760-6FEE-47A8-93B2-7FEB8C85D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10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019A-3AC6-41F9-A2B9-0E0A2C6D410E}" type="datetimeFigureOut">
              <a:rPr lang="en-US" smtClean="0"/>
              <a:t>5/11/21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3760-6FEE-47A8-93B2-7FEB8C85D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860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019A-3AC6-41F9-A2B9-0E0A2C6D410E}" type="datetimeFigureOut">
              <a:rPr lang="en-US" smtClean="0"/>
              <a:t>5/11/21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3760-6FEE-47A8-93B2-7FEB8C85D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860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019A-3AC6-41F9-A2B9-0E0A2C6D410E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3760-6FEE-47A8-93B2-7FEB8C85D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453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019A-3AC6-41F9-A2B9-0E0A2C6D410E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3760-6FEE-47A8-93B2-7FEB8C85D0B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55777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019A-3AC6-41F9-A2B9-0E0A2C6D410E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3760-6FEE-47A8-93B2-7FEB8C85D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50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019A-3AC6-41F9-A2B9-0E0A2C6D410E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3760-6FEE-47A8-93B2-7FEB8C85D0B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81141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019A-3AC6-41F9-A2B9-0E0A2C6D410E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3760-6FEE-47A8-93B2-7FEB8C85D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340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019A-3AC6-41F9-A2B9-0E0A2C6D410E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3760-6FEE-47A8-93B2-7FEB8C85D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917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019A-3AC6-41F9-A2B9-0E0A2C6D410E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3760-6FEE-47A8-93B2-7FEB8C85D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6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6F88-4BC2-4FAF-B9BF-4E3FD29B7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F3340-198C-4702-9C96-838DA5BE0F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B20AB7-3915-40AC-AF3C-DE29A9553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4FC864-D818-4EA7-8F52-C59965971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79C2-4555-4AFD-883A-9AAB2E00E3D8}" type="datetimeFigureOut">
              <a:rPr lang="en-US" smtClean="0"/>
              <a:t>5/11/21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F28414-E19B-4EE8-ACC3-466604B81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E3784E-9510-41C4-A890-73529654F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B736-E6C4-4376-87F1-B2A9D80B5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13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6AA30-B3EA-4DAA-AADF-780DE0BEE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E700F-59C1-457D-9CF5-76FE7DB9E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DCF0DF-29CF-422B-9F50-CE0365F5E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C35043-35BD-4F23-88E7-C7B214BD6C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8021C8-4F0D-4B2F-B64E-46220E93D3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D06704-D3B3-4017-845C-C371C09B1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79C2-4555-4AFD-883A-9AAB2E00E3D8}" type="datetimeFigureOut">
              <a:rPr lang="en-US" smtClean="0"/>
              <a:t>5/11/21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E95091-EC7D-4736-825E-DD70A338F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880323-3F5F-4A30-B254-8CFD1520E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B736-E6C4-4376-87F1-B2A9D80B5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7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CED60-269E-4FA4-A6B7-E104EC052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F30A4-B906-4609-8174-FD8A7D544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79C2-4555-4AFD-883A-9AAB2E00E3D8}" type="datetimeFigureOut">
              <a:rPr lang="en-US" smtClean="0"/>
              <a:t>5/11/21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0981A0-B8DF-4E1E-A842-B4B5ECF03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F69689-888D-4B71-8E23-9EF8C3F19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B736-E6C4-4376-87F1-B2A9D80B5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7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FEEB0C-8C40-460A-A928-9B02DE997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79C2-4555-4AFD-883A-9AAB2E00E3D8}" type="datetimeFigureOut">
              <a:rPr lang="en-US" smtClean="0"/>
              <a:t>5/11/21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E9D539-B037-4044-BA08-59B3F732C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40984-17DF-4EFB-B381-5D2B4ACEC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B736-E6C4-4376-87F1-B2A9D80B5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42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7CA60-6F34-4E0A-AD41-E7FC9BA1A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0A3F7-EF6C-447B-A086-4F28A2885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ADB3BB-8DEB-436A-AE9A-FC15ADD91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1B7F81-D938-4B17-B2A7-8F71A92F0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79C2-4555-4AFD-883A-9AAB2E00E3D8}" type="datetimeFigureOut">
              <a:rPr lang="en-US" smtClean="0"/>
              <a:t>5/11/21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91BC4E-1548-4C23-A861-6A2A7B135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48F2D3-3435-4DA4-8E3C-6AF2209D5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B736-E6C4-4376-87F1-B2A9D80B5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58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4E491-4BF3-4802-8220-E74C4B70B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3E75DD-0EF6-41C0-9F26-7634D41FD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F20200-CBE5-4174-A9EA-EB36D0320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A6784-BCCD-48DB-9B1E-EB24D8ED6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79C2-4555-4AFD-883A-9AAB2E00E3D8}" type="datetimeFigureOut">
              <a:rPr lang="en-US" smtClean="0"/>
              <a:t>5/11/21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37D1E8-5B0C-4F54-ACF7-EFA42BD3E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AD3AC-271E-47B0-8536-05803451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B736-E6C4-4376-87F1-B2A9D80B5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3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393636-5325-4279-B0B4-C598537B3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6A0643-F177-4B7F-AA7D-5A40E05BB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4C9D4-D432-47B2-B839-59C878347C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479C2-4555-4AFD-883A-9AAB2E00E3D8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269B7-A6CD-45F2-985D-BE66A75EB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CB81D-50F3-44AD-8FA9-0CC6AD7F4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3B736-E6C4-4376-87F1-B2A9D80B5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2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631CF1-FA48-4658-B1B1-6FCF12B30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F79EC-24AF-42E3-855F-6F01B58CD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B8919-F9DC-4118-B8AB-D47BB49DB4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5/11/21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C2BA2-D229-450C-BA49-753E46A84F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1DAB0-F218-4D9B-A508-221876C0F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03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95" userDrawn="1">
          <p15:clr>
            <a:srgbClr val="F26B43"/>
          </p15:clr>
        </p15:guide>
        <p15:guide id="2" pos="5400" userDrawn="1">
          <p15:clr>
            <a:srgbClr val="F26B43"/>
          </p15:clr>
        </p15:guide>
        <p15:guide id="3" orient="horz" pos="4008" userDrawn="1">
          <p15:clr>
            <a:srgbClr val="F26B43"/>
          </p15:clr>
        </p15:guide>
        <p15:guide id="4" orient="horz" pos="1440" userDrawn="1">
          <p15:clr>
            <a:srgbClr val="F26B43"/>
          </p15:clr>
        </p15:guide>
        <p15:guide id="5" orient="horz" pos="3720" userDrawn="1">
          <p15:clr>
            <a:srgbClr val="F26B43"/>
          </p15:clr>
        </p15:guide>
        <p15:guide id="6" orient="horz" pos="2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D35019A-3AC6-41F9-A2B9-0E0A2C6D410E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C373760-6FEE-47A8-93B2-7FEB8C85D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45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49A5C-1C03-41C6-AF41-0271354E8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9800" y="2"/>
            <a:ext cx="6172200" cy="836623"/>
          </a:xfrm>
          <a:noFill/>
        </p:spPr>
        <p:txBody>
          <a:bodyPr anchor="ctr">
            <a:normAutofit fontScale="90000"/>
          </a:bodyPr>
          <a:lstStyle/>
          <a:p>
            <a:pPr algn="r"/>
            <a:br>
              <a:rPr lang="en-US" sz="4400" dirty="0">
                <a:solidFill>
                  <a:schemeClr val="accent1"/>
                </a:solidFill>
              </a:rPr>
            </a:br>
            <a:r>
              <a:rPr lang="en-US" sz="4400" b="1" dirty="0">
                <a:solidFill>
                  <a:schemeClr val="accent1"/>
                </a:solidFill>
              </a:rPr>
              <a:t>Go Green Illinois</a:t>
            </a:r>
            <a:br>
              <a:rPr lang="en-US" sz="4400" b="1" dirty="0">
                <a:solidFill>
                  <a:schemeClr val="accent1"/>
                </a:solidFill>
              </a:rPr>
            </a:br>
            <a:r>
              <a:rPr lang="en-US" sz="4400" b="1" dirty="0">
                <a:solidFill>
                  <a:schemeClr val="accent1"/>
                </a:solidFill>
              </a:rPr>
              <a:t>May 11,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5DFDE-066C-4EC8-868F-0AE57ED5B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5025" y="1370713"/>
            <a:ext cx="3721273" cy="571994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 dirty="0">
                <a:solidFill>
                  <a:schemeClr val="accent1"/>
                </a:solidFill>
                <a:latin typeface="+mj-lt"/>
              </a:rPr>
              <a:t>James Jennings, Illinois EPA</a:t>
            </a:r>
          </a:p>
        </p:txBody>
      </p:sp>
    </p:spTree>
    <p:extLst>
      <p:ext uri="{BB962C8B-B14F-4D97-AF65-F5344CB8AC3E}">
        <p14:creationId xmlns:p14="http://schemas.microsoft.com/office/powerpoint/2010/main" val="3730200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CCD76DA-37A8-449E-B6FB-EA7263AA8E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09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3E72C5-6173-45A2-BCCB-64D32E35C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Our Operational Commitment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9BAD9-1BA1-4040-A853-4B65E66B92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110" y="2121763"/>
            <a:ext cx="3764826" cy="37730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 dirty="0"/>
              <a:t>Support local collection events, with a focus on environmental justice impacts</a:t>
            </a:r>
          </a:p>
          <a:p>
            <a:r>
              <a:rPr lang="en-US" sz="1700" dirty="0"/>
              <a:t>Produce educational content to encourage use of diversion options recognizing the diversity of this state</a:t>
            </a:r>
          </a:p>
          <a:p>
            <a:r>
              <a:rPr lang="en-US" sz="1700" dirty="0"/>
              <a:t>Prepare foundation to financially support education, infrastructure, and market development opportunities in Illinois</a:t>
            </a:r>
          </a:p>
          <a:p>
            <a:r>
              <a:rPr lang="en-US" sz="1700" dirty="0"/>
              <a:t>Partner with stakeholders to continue to advance diversion options for all Illinois residents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50946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ity street&#10;&#10;Description automatically generated">
            <a:extLst>
              <a:ext uri="{FF2B5EF4-FFF2-40B4-BE49-F238E27FC236}">
                <a16:creationId xmlns:a16="http://schemas.microsoft.com/office/drawing/2014/main" id="{50A41CB1-4253-47D1-AB93-5E4A35D059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7147" b="162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B68934-A5D6-46CD-9F21-7BF204B13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031" y="632990"/>
            <a:ext cx="4062643" cy="10434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On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BF27A-EBA0-4A58-8E61-A35EF1B7F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1031" y="1774372"/>
            <a:ext cx="4062642" cy="27540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Curbside collections narrowed</a:t>
            </a:r>
          </a:p>
          <a:p>
            <a:r>
              <a:rPr lang="en-US" sz="1800" dirty="0"/>
              <a:t>New recycling contaminants </a:t>
            </a:r>
          </a:p>
          <a:p>
            <a:r>
              <a:rPr lang="en-US" sz="1800" dirty="0"/>
              <a:t>Organics hauling limited</a:t>
            </a:r>
          </a:p>
          <a:p>
            <a:r>
              <a:rPr lang="en-US" sz="1800" dirty="0"/>
              <a:t>Collection sites shuttered</a:t>
            </a:r>
          </a:p>
        </p:txBody>
      </p:sp>
    </p:spTree>
    <p:extLst>
      <p:ext uri="{BB962C8B-B14F-4D97-AF65-F5344CB8AC3E}">
        <p14:creationId xmlns:p14="http://schemas.microsoft.com/office/powerpoint/2010/main" val="141261303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2600CBB-0CF8-4237-8491-B7864363D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D7B556-15A6-4E05-B690-610AA4775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799010"/>
            <a:ext cx="9269412" cy="1155267"/>
          </a:xfrm>
        </p:spPr>
        <p:txBody>
          <a:bodyPr anchor="ctr">
            <a:normAutofit fontScale="90000"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Materials Management Advisory Committee Objectives</a:t>
            </a:r>
          </a:p>
        </p:txBody>
      </p:sp>
      <p:sp>
        <p:nvSpPr>
          <p:cNvPr id="14" name="Snip Diagonal Corner Rectangle 21">
            <a:extLst>
              <a:ext uri="{FF2B5EF4-FFF2-40B4-BE49-F238E27FC236}">
                <a16:creationId xmlns:a16="http://schemas.microsoft.com/office/drawing/2014/main" id="{E4CBBC1E-991D-4CF9-BCA5-AB1496871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824" cy="4572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0CC3CA2D-815F-4388-ADF1-E542ED35328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65200" y="642939"/>
          <a:ext cx="10255250" cy="34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4840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B88142C-D3C4-43DC-A844-A7D9ECB0F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04BF87-7E44-435B-B7DC-E544F2D69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799"/>
            <a:ext cx="4781147" cy="48926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300"/>
              <a:t>Recommendations Adopted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16DC9EF-092A-4FEF-8A40-0E509CA79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C0C9ED-D37D-4574-9B1A-6F22517B6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1625" y="685799"/>
            <a:ext cx="4816572" cy="48699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$2 million in additional annual appropriations for materials management projects:</a:t>
            </a:r>
          </a:p>
          <a:p>
            <a:pPr marL="0" lvl="1">
              <a:lnSpc>
                <a:spcPct val="90000"/>
              </a:lnSpc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$1 million for market development grants</a:t>
            </a:r>
          </a:p>
          <a:p>
            <a:pPr marL="0" lvl="1">
              <a:lnSpc>
                <a:spcPct val="90000"/>
              </a:lnSpc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$1 million for statewide education and 	outreach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Creation of a Statewide Market Development Advisory Board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Development of a statewide waste reduction marketing campaign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Statewide data gathering enhancements</a:t>
            </a:r>
          </a:p>
          <a:p>
            <a:pPr marL="0" lvl="1">
              <a:lnSpc>
                <a:spcPct val="90000"/>
              </a:lnSpc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Annual MRF and compost facility accepted materials survey</a:t>
            </a:r>
          </a:p>
          <a:p>
            <a:pPr marL="0" lvl="1">
              <a:lnSpc>
                <a:spcPct val="90000"/>
              </a:lnSpc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Map of entities that reuse or repurpose difficult to divert materials</a:t>
            </a:r>
          </a:p>
          <a:p>
            <a:pPr marL="0" lvl="1">
              <a:lnSpc>
                <a:spcPct val="90000"/>
              </a:lnSpc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State recycled content purchasing tracking</a:t>
            </a:r>
          </a:p>
          <a:p>
            <a:pPr marL="0" lvl="1">
              <a:lnSpc>
                <a:spcPct val="90000"/>
              </a:lnSpc>
            </a:pP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041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04BF87-7E44-435B-B7DC-E544F2D69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005" y="411162"/>
            <a:ext cx="8534400" cy="11255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/>
              <a:t>Pending Recommendations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CEFC28-DD4D-42A3-90B9-FF605C017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212" y="1811336"/>
            <a:ext cx="4937655" cy="390084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Statewide diversion targets of: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40 percent by 2025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45 percent by 2030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50 percent by 2035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Stratified approach to targeting materials for diversion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At least $1 million in annual appropriations for infrastructure grants for: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Recycling facilities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Compost facilities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Additional HHW collections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6E6060-18D3-445E-8E26-8F6D4D0FD5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14205" y="1811337"/>
            <a:ext cx="4929188" cy="39008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Statewide data gathering enhancements</a:t>
            </a:r>
          </a:p>
          <a:p>
            <a:pPr marL="457200" lvl="2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Procurement of statewide data tracking services</a:t>
            </a:r>
          </a:p>
          <a:p>
            <a:pPr marL="457200" lvl="2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Maintain asset map of permitted sites, MRFs, compost facilities, </a:t>
            </a:r>
          </a:p>
          <a:p>
            <a:pPr marL="457200" lvl="2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Periodic statewide waste characterization study</a:t>
            </a:r>
          </a:p>
          <a:p>
            <a:pPr marL="457200" lvl="2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Flexibility for county solid waste reporting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96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">
            <a:extLst>
              <a:ext uri="{FF2B5EF4-FFF2-40B4-BE49-F238E27FC236}">
                <a16:creationId xmlns:a16="http://schemas.microsoft.com/office/drawing/2014/main" id="{124D9F5B-C72B-41EE-97C2-D3600B627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114" y="4487332"/>
            <a:ext cx="4205003" cy="1507067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Organics Plan Objectives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BEE582C-FE5A-4215-A14D-EACB4872CE85}"/>
              </a:ext>
            </a:extLst>
          </p:cNvPr>
          <p:cNvSpPr/>
          <p:nvPr/>
        </p:nvSpPr>
        <p:spPr>
          <a:xfrm>
            <a:off x="717551" y="875199"/>
            <a:ext cx="4887466" cy="4887467"/>
          </a:xfrm>
          <a:prstGeom prst="ellipse">
            <a:avLst/>
          </a:prstGeom>
          <a:solidFill>
            <a:prstClr val="ltGray"/>
          </a:solidFill>
        </p:spPr>
      </p:sp>
      <p:sp>
        <p:nvSpPr>
          <p:cNvPr id="22" name="Partial Circle 11">
            <a:extLst>
              <a:ext uri="{FF2B5EF4-FFF2-40B4-BE49-F238E27FC236}">
                <a16:creationId xmlns:a16="http://schemas.microsoft.com/office/drawing/2014/main" id="{A0902BCB-4A02-40E6-ADE5-93A5CF79F465}"/>
              </a:ext>
            </a:extLst>
          </p:cNvPr>
          <p:cNvSpPr/>
          <p:nvPr/>
        </p:nvSpPr>
        <p:spPr>
          <a:xfrm>
            <a:off x="717551" y="875199"/>
            <a:ext cx="4887466" cy="4887467"/>
          </a:xfrm>
          <a:prstGeom prst="pie">
            <a:avLst>
              <a:gd name="adj1" fmla="val 16200000"/>
              <a:gd name="adj2" fmla="val 5400000"/>
            </a:avLst>
          </a:prstGeom>
          <a:solidFill>
            <a:schemeClr val="accent1"/>
          </a:solidFill>
        </p:spPr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1C13BE3-4576-44E3-AFA2-16C5EF36AF71}"/>
              </a:ext>
            </a:extLst>
          </p:cNvPr>
          <p:cNvSpPr/>
          <p:nvPr/>
        </p:nvSpPr>
        <p:spPr>
          <a:xfrm>
            <a:off x="1084110" y="1241759"/>
            <a:ext cx="4154348" cy="4154347"/>
          </a:xfrm>
          <a:prstGeom prst="ellipse">
            <a:avLst/>
          </a:prstGeom>
          <a:solidFill>
            <a:prstClr val="white"/>
          </a:solidFill>
        </p:spPr>
      </p:sp>
      <p:pic>
        <p:nvPicPr>
          <p:cNvPr id="23" name="Graphic 6" descr="Sustainability">
            <a:extLst>
              <a:ext uri="{FF2B5EF4-FFF2-40B4-BE49-F238E27FC236}">
                <a16:creationId xmlns:a16="http://schemas.microsoft.com/office/drawing/2014/main" id="{CB73E5DF-003E-4F93-B688-A48BBA4C8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3918" y="1901567"/>
            <a:ext cx="2834732" cy="2834731"/>
          </a:xfrm>
          <a:prstGeom prst="rect">
            <a:avLst/>
          </a:prstGeom>
          <a:solidFill>
            <a:prstClr val="white"/>
          </a:solidFill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8" y="685800"/>
            <a:ext cx="4819653" cy="3615267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Reduce wasted food in Illinois by 50 percent by 2030</a:t>
            </a:r>
          </a:p>
          <a:p>
            <a:r>
              <a:rPr lang="en-US" sz="1800" dirty="0">
                <a:solidFill>
                  <a:schemeClr val="bg1"/>
                </a:solidFill>
              </a:rPr>
              <a:t>Connect food waste generators with sustainable non-disposal outlets</a:t>
            </a:r>
          </a:p>
          <a:p>
            <a:r>
              <a:rPr lang="en-US" sz="1800" dirty="0">
                <a:solidFill>
                  <a:schemeClr val="bg1"/>
                </a:solidFill>
              </a:rPr>
              <a:t>Encourage expansion of existing food diversion programs and composting operations</a:t>
            </a:r>
          </a:p>
          <a:p>
            <a:r>
              <a:rPr lang="en-US" sz="1800" dirty="0">
                <a:solidFill>
                  <a:schemeClr val="bg1"/>
                </a:solidFill>
              </a:rPr>
              <a:t>Ease regulatory barriers to entering the composting and diversion marketplace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180A64C-1862-4B1B-8953-FA96DEE4C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2859A51-B3CA-4126-956F-D0DCCBA21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ECA05ED-FBC3-48F4-8E6D-AB89EC6081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EE24CC5-F080-45A3-B2B4-59A7BCA5A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3EC6EC2-2351-427C-90C2-F10791573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524D87A-9540-4F77-B006-823176623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1336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0499AD7B-99D4-4755-8966-F7BA04269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46920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06F89A-489D-4383-94C5-42F7FF2E9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CDD1BB-3F68-44A4-9C56-C45263BE3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Thank you!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E486937A-411B-42E7-9461-9C7FA966E1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5675949"/>
              </p:ext>
            </p:extLst>
          </p:nvPr>
        </p:nvGraphicFramePr>
        <p:xfrm>
          <a:off x="6091238" y="955653"/>
          <a:ext cx="5115491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606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334</Words>
  <Application>Microsoft Macintosh PowerPoint</Application>
  <PresentationFormat>Widescreen</PresentationFormat>
  <Paragraphs>55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Wingdings 3</vt:lpstr>
      <vt:lpstr>Office Theme</vt:lpstr>
      <vt:lpstr>1_Office Theme</vt:lpstr>
      <vt:lpstr>Slice</vt:lpstr>
      <vt:lpstr> Go Green Illinois May 11, 2021</vt:lpstr>
      <vt:lpstr>Our Operational Commitment </vt:lpstr>
      <vt:lpstr>On COVID-19</vt:lpstr>
      <vt:lpstr>Materials Management Advisory Committee Objectives</vt:lpstr>
      <vt:lpstr>Recommendations Adopted</vt:lpstr>
      <vt:lpstr>Pending Recommendations</vt:lpstr>
      <vt:lpstr>Organics Plan Objectives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Go Green Illinois May 11, 2021</dc:title>
  <dc:creator>Jennings, James M.</dc:creator>
  <cp:lastModifiedBy>Microsoft Office User</cp:lastModifiedBy>
  <cp:revision>1</cp:revision>
  <dcterms:created xsi:type="dcterms:W3CDTF">2021-05-07T19:08:18Z</dcterms:created>
  <dcterms:modified xsi:type="dcterms:W3CDTF">2021-05-11T17:22:51Z</dcterms:modified>
</cp:coreProperties>
</file>